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8"/>
  </p:notesMasterIdLst>
  <p:sldIdLst>
    <p:sldId id="2147473320" r:id="rId2"/>
    <p:sldId id="314" r:id="rId3"/>
    <p:sldId id="315" r:id="rId4"/>
    <p:sldId id="331" r:id="rId5"/>
    <p:sldId id="2147473350" r:id="rId6"/>
    <p:sldId id="345" r:id="rId7"/>
    <p:sldId id="2147473432" r:id="rId8"/>
    <p:sldId id="2147473428" r:id="rId9"/>
    <p:sldId id="2147473352" r:id="rId10"/>
    <p:sldId id="2147473362" r:id="rId11"/>
    <p:sldId id="318" r:id="rId12"/>
    <p:sldId id="2147473335" r:id="rId13"/>
    <p:sldId id="333" r:id="rId14"/>
    <p:sldId id="329" r:id="rId15"/>
    <p:sldId id="288" r:id="rId16"/>
    <p:sldId id="328" r:id="rId17"/>
    <p:sldId id="2147473338" r:id="rId18"/>
    <p:sldId id="2147473339" r:id="rId19"/>
    <p:sldId id="2147473340" r:id="rId20"/>
    <p:sldId id="336" r:id="rId21"/>
    <p:sldId id="347" r:id="rId22"/>
    <p:sldId id="334" r:id="rId23"/>
    <p:sldId id="326" r:id="rId24"/>
    <p:sldId id="335" r:id="rId25"/>
    <p:sldId id="2147473334" r:id="rId26"/>
    <p:sldId id="317" r:id="rId27"/>
    <p:sldId id="2147473322" r:id="rId28"/>
    <p:sldId id="349" r:id="rId29"/>
    <p:sldId id="2147473323" r:id="rId30"/>
    <p:sldId id="2147473324" r:id="rId31"/>
    <p:sldId id="2147473325" r:id="rId32"/>
    <p:sldId id="350" r:id="rId33"/>
    <p:sldId id="2147473349" r:id="rId34"/>
    <p:sldId id="2147473348" r:id="rId35"/>
    <p:sldId id="353" r:id="rId36"/>
    <p:sldId id="2147473333" r:id="rId37"/>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onicWall - 2024" id="{75F9E4DF-41B0-475F-81C6-665C9D0BDB06}">
          <p14:sldIdLst>
            <p14:sldId id="2147473320"/>
            <p14:sldId id="314"/>
            <p14:sldId id="315"/>
            <p14:sldId id="331"/>
            <p14:sldId id="2147473350"/>
            <p14:sldId id="345"/>
            <p14:sldId id="2147473432"/>
            <p14:sldId id="2147473428"/>
            <p14:sldId id="2147473352"/>
            <p14:sldId id="2147473362"/>
            <p14:sldId id="318"/>
            <p14:sldId id="2147473335"/>
            <p14:sldId id="333"/>
            <p14:sldId id="329"/>
            <p14:sldId id="288"/>
            <p14:sldId id="328"/>
            <p14:sldId id="2147473338"/>
            <p14:sldId id="2147473339"/>
            <p14:sldId id="2147473340"/>
            <p14:sldId id="336"/>
            <p14:sldId id="347"/>
            <p14:sldId id="334"/>
            <p14:sldId id="326"/>
            <p14:sldId id="335"/>
            <p14:sldId id="2147473334"/>
            <p14:sldId id="317"/>
            <p14:sldId id="2147473322"/>
            <p14:sldId id="349"/>
            <p14:sldId id="2147473323"/>
            <p14:sldId id="2147473324"/>
            <p14:sldId id="2147473325"/>
            <p14:sldId id="350"/>
            <p14:sldId id="2147473349"/>
            <p14:sldId id="2147473348"/>
            <p14:sldId id="353"/>
            <p14:sldId id="214747333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FFCC66"/>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5" autoAdjust="0"/>
    <p:restoredTop sz="87046" autoAdjust="0"/>
  </p:normalViewPr>
  <p:slideViewPr>
    <p:cSldViewPr snapToGrid="0" showGuides="1">
      <p:cViewPr varScale="1">
        <p:scale>
          <a:sx n="55" d="100"/>
          <a:sy n="55" d="100"/>
        </p:scale>
        <p:origin x="1060" y="36"/>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liana Rincon Velasquez" userId="802a392c-6b9f-4c95-b3c6-6b7065139497" providerId="ADAL" clId="{95835380-2BFC-41F8-A9AE-AB176E8CA18D}"/>
    <pc:docChg chg="custSel addSld modSld">
      <pc:chgData name="Liliana Rincon Velasquez" userId="802a392c-6b9f-4c95-b3c6-6b7065139497" providerId="ADAL" clId="{95835380-2BFC-41F8-A9AE-AB176E8CA18D}" dt="2025-01-28T18:32:37.685" v="69" actId="478"/>
      <pc:docMkLst>
        <pc:docMk/>
      </pc:docMkLst>
      <pc:sldChg chg="addSp delSp modSp mod">
        <pc:chgData name="Liliana Rincon Velasquez" userId="802a392c-6b9f-4c95-b3c6-6b7065139497" providerId="ADAL" clId="{95835380-2BFC-41F8-A9AE-AB176E8CA18D}" dt="2025-01-28T18:32:37.685" v="69" actId="478"/>
        <pc:sldMkLst>
          <pc:docMk/>
          <pc:sldMk cId="2292277578" sldId="2147473360"/>
        </pc:sldMkLst>
      </pc:sldChg>
      <pc:sldChg chg="add">
        <pc:chgData name="Liliana Rincon Velasquez" userId="802a392c-6b9f-4c95-b3c6-6b7065139497" providerId="ADAL" clId="{95835380-2BFC-41F8-A9AE-AB176E8CA18D}" dt="2025-01-28T18:31:07.784" v="65"/>
        <pc:sldMkLst>
          <pc:docMk/>
          <pc:sldMk cId="3639153698" sldId="2147473432"/>
        </pc:sldMkLst>
      </pc:sldChg>
    </pc:docChg>
  </pc:docChgLst>
  <pc:docChgLst>
    <pc:chgData name="Liliana Rincon Velasquez" userId="802a392c-6b9f-4c95-b3c6-6b7065139497" providerId="ADAL" clId="{C64A6C0B-8974-47C6-B811-8F9A8BBF21E3}"/>
    <pc:docChg chg="undo custSel modSld">
      <pc:chgData name="Liliana Rincon Velasquez" userId="802a392c-6b9f-4c95-b3c6-6b7065139497" providerId="ADAL" clId="{C64A6C0B-8974-47C6-B811-8F9A8BBF21E3}" dt="2024-12-09T17:25:36.572" v="27" actId="14100"/>
      <pc:docMkLst>
        <pc:docMk/>
      </pc:docMkLst>
      <pc:sldChg chg="modSp mod">
        <pc:chgData name="Liliana Rincon Velasquez" userId="802a392c-6b9f-4c95-b3c6-6b7065139497" providerId="ADAL" clId="{C64A6C0B-8974-47C6-B811-8F9A8BBF21E3}" dt="2024-12-05T19:18:39.122" v="1" actId="6549"/>
        <pc:sldMkLst>
          <pc:docMk/>
          <pc:sldMk cId="4129083013" sldId="331"/>
        </pc:sldMkLst>
        <pc:spChg chg="mod">
          <ac:chgData name="Liliana Rincon Velasquez" userId="802a392c-6b9f-4c95-b3c6-6b7065139497" providerId="ADAL" clId="{C64A6C0B-8974-47C6-B811-8F9A8BBF21E3}" dt="2024-12-05T19:18:39.122" v="1" actId="6549"/>
          <ac:spMkLst>
            <pc:docMk/>
            <pc:sldMk cId="4129083013" sldId="331"/>
            <ac:spMk id="11" creationId="{FEE64FA2-AA55-3E23-7EEA-993921F211EC}"/>
          </ac:spMkLst>
        </pc:spChg>
      </pc:sldChg>
      <pc:sldChg chg="modSp mod">
        <pc:chgData name="Liliana Rincon Velasquez" userId="802a392c-6b9f-4c95-b3c6-6b7065139497" providerId="ADAL" clId="{C64A6C0B-8974-47C6-B811-8F9A8BBF21E3}" dt="2024-12-09T17:25:36.572" v="27" actId="14100"/>
        <pc:sldMkLst>
          <pc:docMk/>
          <pc:sldMk cId="4150701608" sldId="2147473350"/>
        </pc:sldMkLst>
        <pc:spChg chg="mod">
          <ac:chgData name="Liliana Rincon Velasquez" userId="802a392c-6b9f-4c95-b3c6-6b7065139497" providerId="ADAL" clId="{C64A6C0B-8974-47C6-B811-8F9A8BBF21E3}" dt="2024-12-09T17:25:25.373" v="26" actId="1076"/>
          <ac:spMkLst>
            <pc:docMk/>
            <pc:sldMk cId="4150701608" sldId="2147473350"/>
            <ac:spMk id="71" creationId="{36557E00-A0C2-96CC-3625-B37BE8257C40}"/>
          </ac:spMkLst>
        </pc:spChg>
        <pc:spChg chg="mod">
          <ac:chgData name="Liliana Rincon Velasquez" userId="802a392c-6b9f-4c95-b3c6-6b7065139497" providerId="ADAL" clId="{C64A6C0B-8974-47C6-B811-8F9A8BBF21E3}" dt="2024-12-09T17:25:36.572" v="27" actId="14100"/>
          <ac:spMkLst>
            <pc:docMk/>
            <pc:sldMk cId="4150701608" sldId="2147473350"/>
            <ac:spMk id="73" creationId="{2A9AFEC6-15C1-CCC4-73FC-4FC562ED2E62}"/>
          </ac:spMkLst>
        </pc:spChg>
        <pc:picChg chg="mod">
          <ac:chgData name="Liliana Rincon Velasquez" userId="802a392c-6b9f-4c95-b3c6-6b7065139497" providerId="ADAL" clId="{C64A6C0B-8974-47C6-B811-8F9A8BBF21E3}" dt="2024-12-09T17:25:04.095" v="23" actId="1076"/>
          <ac:picMkLst>
            <pc:docMk/>
            <pc:sldMk cId="4150701608" sldId="2147473350"/>
            <ac:picMk id="72" creationId="{52362E4E-DCC6-2367-973F-97C75D56CF90}"/>
          </ac:picMkLst>
        </pc:picChg>
      </pc:sldChg>
    </pc:docChg>
  </pc:docChgLst>
  <pc:docChgLst>
    <pc:chgData name="Liliana Rincon Velasquez" userId="802a392c-6b9f-4c95-b3c6-6b7065139497" providerId="ADAL" clId="{196222BE-9B75-470F-B9A1-3A67FF4D7E2E}"/>
    <pc:docChg chg="delSld modSection">
      <pc:chgData name="Liliana Rincon Velasquez" userId="802a392c-6b9f-4c95-b3c6-6b7065139497" providerId="ADAL" clId="{196222BE-9B75-470F-B9A1-3A67FF4D7E2E}" dt="2025-02-05T17:40:59.597" v="0" actId="47"/>
      <pc:docMkLst>
        <pc:docMk/>
      </pc:docMkLst>
      <pc:sldChg chg="del">
        <pc:chgData name="Liliana Rincon Velasquez" userId="802a392c-6b9f-4c95-b3c6-6b7065139497" providerId="ADAL" clId="{196222BE-9B75-470F-B9A1-3A67FF4D7E2E}" dt="2025-02-05T17:40:59.597" v="0" actId="47"/>
        <pc:sldMkLst>
          <pc:docMk/>
          <pc:sldMk cId="2292277578" sldId="2147473360"/>
        </pc:sldMkLst>
      </pc:sldChg>
    </pc:docChg>
  </pc:docChgLst>
  <pc:docChgLst>
    <pc:chgData name="Liliana Rincon Velasquez" userId="802a392c-6b9f-4c95-b3c6-6b7065139497" providerId="ADAL" clId="{8C29CD14-50D9-42DF-81DA-C34A6FF78626}"/>
    <pc:docChg chg="undo custSel addSld delSld modSld modSection">
      <pc:chgData name="Liliana Rincon Velasquez" userId="802a392c-6b9f-4c95-b3c6-6b7065139497" providerId="ADAL" clId="{8C29CD14-50D9-42DF-81DA-C34A6FF78626}" dt="2024-11-08T00:03:35.132" v="85" actId="47"/>
      <pc:docMkLst>
        <pc:docMk/>
      </pc:docMkLst>
      <pc:sldChg chg="delSp modSp mod">
        <pc:chgData name="Liliana Rincon Velasquez" userId="802a392c-6b9f-4c95-b3c6-6b7065139497" providerId="ADAL" clId="{8C29CD14-50D9-42DF-81DA-C34A6FF78626}" dt="2024-11-08T00:01:09.415" v="79" actId="6549"/>
        <pc:sldMkLst>
          <pc:docMk/>
          <pc:sldMk cId="1297515963" sldId="314"/>
        </pc:sldMkLst>
        <pc:spChg chg="mod">
          <ac:chgData name="Liliana Rincon Velasquez" userId="802a392c-6b9f-4c95-b3c6-6b7065139497" providerId="ADAL" clId="{8C29CD14-50D9-42DF-81DA-C34A6FF78626}" dt="2024-11-08T00:01:00.948" v="66" actId="20577"/>
          <ac:spMkLst>
            <pc:docMk/>
            <pc:sldMk cId="1297515963" sldId="314"/>
            <ac:spMk id="9" creationId="{68C40483-4239-6EF8-767B-4645B945B1F0}"/>
          </ac:spMkLst>
        </pc:spChg>
        <pc:spChg chg="mod">
          <ac:chgData name="Liliana Rincon Velasquez" userId="802a392c-6b9f-4c95-b3c6-6b7065139497" providerId="ADAL" clId="{8C29CD14-50D9-42DF-81DA-C34A6FF78626}" dt="2024-11-08T00:01:09.415" v="79" actId="6549"/>
          <ac:spMkLst>
            <pc:docMk/>
            <pc:sldMk cId="1297515963" sldId="314"/>
            <ac:spMk id="13" creationId="{08CA1B8F-6513-B6DE-C973-6955741653FA}"/>
          </ac:spMkLst>
        </pc:spChg>
      </pc:sldChg>
      <pc:sldChg chg="del">
        <pc:chgData name="Liliana Rincon Velasquez" userId="802a392c-6b9f-4c95-b3c6-6b7065139497" providerId="ADAL" clId="{8C29CD14-50D9-42DF-81DA-C34A6FF78626}" dt="2024-11-08T00:01:16.553" v="80" actId="47"/>
        <pc:sldMkLst>
          <pc:docMk/>
          <pc:sldMk cId="187804375" sldId="389"/>
        </pc:sldMkLst>
      </pc:sldChg>
      <pc:sldChg chg="add del">
        <pc:chgData name="Liliana Rincon Velasquez" userId="802a392c-6b9f-4c95-b3c6-6b7065139497" providerId="ADAL" clId="{8C29CD14-50D9-42DF-81DA-C34A6FF78626}" dt="2024-11-08T00:03:35.132" v="85" actId="47"/>
        <pc:sldMkLst>
          <pc:docMk/>
          <pc:sldMk cId="1627199210" sldId="2147473332"/>
        </pc:sldMkLst>
      </pc:sldChg>
      <pc:sldChg chg="del">
        <pc:chgData name="Liliana Rincon Velasquez" userId="802a392c-6b9f-4c95-b3c6-6b7065139497" providerId="ADAL" clId="{8C29CD14-50D9-42DF-81DA-C34A6FF78626}" dt="2024-11-08T00:01:26.163" v="82" actId="47"/>
        <pc:sldMkLst>
          <pc:docMk/>
          <pc:sldMk cId="369487114" sldId="2147473336"/>
        </pc:sldMkLst>
      </pc:sldChg>
      <pc:sldChg chg="del">
        <pc:chgData name="Liliana Rincon Velasquez" userId="802a392c-6b9f-4c95-b3c6-6b7065139497" providerId="ADAL" clId="{8C29CD14-50D9-42DF-81DA-C34A6FF78626}" dt="2024-11-08T00:01:17.472" v="81" actId="47"/>
        <pc:sldMkLst>
          <pc:docMk/>
          <pc:sldMk cId="1646712605" sldId="2147473337"/>
        </pc:sldMkLst>
      </pc:sldChg>
    </pc:docChg>
  </pc:docChgLst>
  <pc:docChgLst>
    <pc:chgData name="Liliana Rincon Velasquez" userId="802a392c-6b9f-4c95-b3c6-6b7065139497" providerId="ADAL" clId="{9577B341-43D9-41F9-AC49-C70A21DA5365}"/>
    <pc:docChg chg="custSel modSld">
      <pc:chgData name="Liliana Rincon Velasquez" userId="802a392c-6b9f-4c95-b3c6-6b7065139497" providerId="ADAL" clId="{9577B341-43D9-41F9-AC49-C70A21DA5365}" dt="2025-01-22T20:06:17.714" v="10" actId="20577"/>
      <pc:docMkLst>
        <pc:docMk/>
      </pc:docMkLst>
      <pc:sldChg chg="modSp mod">
        <pc:chgData name="Liliana Rincon Velasquez" userId="802a392c-6b9f-4c95-b3c6-6b7065139497" providerId="ADAL" clId="{9577B341-43D9-41F9-AC49-C70A21DA5365}" dt="2025-01-22T20:06:17.714" v="10" actId="20577"/>
        <pc:sldMkLst>
          <pc:docMk/>
          <pc:sldMk cId="2292277578" sldId="2147473360"/>
        </pc:sldMkLst>
      </pc:sldChg>
      <pc:sldChg chg="delSp mod">
        <pc:chgData name="Liliana Rincon Velasquez" userId="802a392c-6b9f-4c95-b3c6-6b7065139497" providerId="ADAL" clId="{9577B341-43D9-41F9-AC49-C70A21DA5365}" dt="2025-01-22T19:51:29.044" v="0" actId="478"/>
        <pc:sldMkLst>
          <pc:docMk/>
          <pc:sldMk cId="406921136" sldId="2147473428"/>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40B6BB6-E00D-4FD5-8DCF-399F3967ACC6}"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s-CO"/>
        </a:p>
      </dgm:t>
    </dgm:pt>
    <dgm:pt modelId="{12449BC6-F736-4905-A126-BDBE77F21594}">
      <dgm:prSet phldrT="[Texto]"/>
      <dgm:spPr/>
      <dgm:t>
        <a:bodyPr/>
        <a:lstStyle/>
        <a:p>
          <a:r>
            <a:rPr lang="es-CO" b="1" dirty="0"/>
            <a:t>500 </a:t>
          </a:r>
          <a:r>
            <a:rPr lang="es-CO" b="1" dirty="0" err="1"/>
            <a:t>Points</a:t>
          </a:r>
          <a:r>
            <a:rPr lang="es-CO" b="1" dirty="0"/>
            <a:t> (</a:t>
          </a:r>
          <a:r>
            <a:rPr lang="es-CO" b="1" dirty="0" err="1"/>
            <a:t>Engineer</a:t>
          </a:r>
          <a:r>
            <a:rPr lang="es-CO" b="1" dirty="0"/>
            <a:t>) </a:t>
          </a:r>
        </a:p>
        <a:p>
          <a:r>
            <a:rPr lang="es-CO" b="1" dirty="0"/>
            <a:t>+ 200 </a:t>
          </a:r>
          <a:r>
            <a:rPr lang="es-CO" b="1" dirty="0" err="1"/>
            <a:t>Points</a:t>
          </a:r>
          <a:r>
            <a:rPr lang="es-CO" b="1" dirty="0"/>
            <a:t> (</a:t>
          </a:r>
          <a:r>
            <a:rPr lang="es-CO" b="1" dirty="0" err="1"/>
            <a:t>Partner</a:t>
          </a:r>
          <a:r>
            <a:rPr lang="es-CO" b="1" dirty="0"/>
            <a:t>)</a:t>
          </a:r>
        </a:p>
      </dgm:t>
    </dgm:pt>
    <dgm:pt modelId="{E270BF7C-36DD-4F0C-838D-DE3202B36F40}" type="parTrans" cxnId="{7E56125D-0C37-47B2-9427-2BD027E65626}">
      <dgm:prSet/>
      <dgm:spPr/>
      <dgm:t>
        <a:bodyPr/>
        <a:lstStyle/>
        <a:p>
          <a:endParaRPr lang="es-CO"/>
        </a:p>
      </dgm:t>
    </dgm:pt>
    <dgm:pt modelId="{6DAEB7F7-10E7-4020-9881-F5832BDBE3B3}" type="sibTrans" cxnId="{7E56125D-0C37-47B2-9427-2BD027E65626}">
      <dgm:prSet/>
      <dgm:spPr/>
      <dgm:t>
        <a:bodyPr/>
        <a:lstStyle/>
        <a:p>
          <a:endParaRPr lang="es-CO"/>
        </a:p>
      </dgm:t>
    </dgm:pt>
    <dgm:pt modelId="{80A80AE8-74C7-4941-ABC5-8BD55A9176FB}">
      <dgm:prSet phldrT="[Texto]"/>
      <dgm:spPr/>
      <dgm:t>
        <a:bodyPr/>
        <a:lstStyle/>
        <a:p>
          <a:r>
            <a:rPr lang="es-CO" b="1" dirty="0" err="1"/>
            <a:t>Certification</a:t>
          </a:r>
          <a:r>
            <a:rPr lang="es-CO" b="1" dirty="0"/>
            <a:t> </a:t>
          </a:r>
          <a:r>
            <a:rPr lang="es-CO" b="1" dirty="0" err="1"/>
            <a:t>Voucher</a:t>
          </a:r>
          <a:endParaRPr lang="es-CO" b="1" dirty="0"/>
        </a:p>
      </dgm:t>
    </dgm:pt>
    <dgm:pt modelId="{3F678DB3-8AE9-4D1F-8539-D68E111EB0BB}" type="parTrans" cxnId="{56EDC64F-E56B-41F7-96D6-FBA18953BA47}">
      <dgm:prSet/>
      <dgm:spPr/>
      <dgm:t>
        <a:bodyPr/>
        <a:lstStyle/>
        <a:p>
          <a:endParaRPr lang="es-CO"/>
        </a:p>
      </dgm:t>
    </dgm:pt>
    <dgm:pt modelId="{18E34EAE-5DFF-44E3-84A6-17D610D0C9B1}" type="sibTrans" cxnId="{56EDC64F-E56B-41F7-96D6-FBA18953BA47}">
      <dgm:prSet/>
      <dgm:spPr/>
      <dgm:t>
        <a:bodyPr/>
        <a:lstStyle/>
        <a:p>
          <a:endParaRPr lang="es-CO"/>
        </a:p>
      </dgm:t>
    </dgm:pt>
    <dgm:pt modelId="{6945C3A0-9354-474C-B363-D971F7CD208A}">
      <dgm:prSet phldrT="[Texto]"/>
      <dgm:spPr/>
      <dgm:t>
        <a:bodyPr/>
        <a:lstStyle/>
        <a:p>
          <a:r>
            <a:rPr lang="es-CO" b="1" dirty="0"/>
            <a:t>SNSA/SNSP</a:t>
          </a:r>
        </a:p>
      </dgm:t>
    </dgm:pt>
    <dgm:pt modelId="{829B7CC5-89CB-4E73-AACD-FDC33B55F51F}" type="parTrans" cxnId="{0B58944C-FC13-4365-987D-2033571AE650}">
      <dgm:prSet/>
      <dgm:spPr/>
      <dgm:t>
        <a:bodyPr/>
        <a:lstStyle/>
        <a:p>
          <a:endParaRPr lang="es-CO"/>
        </a:p>
      </dgm:t>
    </dgm:pt>
    <dgm:pt modelId="{01B9896A-9FC1-4B1A-9A6B-52C7DCE03D27}" type="sibTrans" cxnId="{0B58944C-FC13-4365-987D-2033571AE650}">
      <dgm:prSet/>
      <dgm:spPr/>
      <dgm:t>
        <a:bodyPr/>
        <a:lstStyle/>
        <a:p>
          <a:endParaRPr lang="es-CO"/>
        </a:p>
      </dgm:t>
    </dgm:pt>
    <dgm:pt modelId="{45369966-655D-4DCE-828A-62135D7C62A5}">
      <dgm:prSet phldrT="[Texto]"/>
      <dgm:spPr/>
      <dgm:t>
        <a:bodyPr/>
        <a:lstStyle/>
        <a:p>
          <a:r>
            <a:rPr lang="es-CO" b="1" dirty="0" err="1"/>
            <a:t>Engineering</a:t>
          </a:r>
          <a:r>
            <a:rPr lang="es-CO" b="1" dirty="0"/>
            <a:t> </a:t>
          </a:r>
          <a:r>
            <a:rPr lang="es-CO" b="1" dirty="0" err="1"/>
            <a:t>Bootcamp</a:t>
          </a:r>
          <a:endParaRPr lang="es-CO" b="1" dirty="0"/>
        </a:p>
      </dgm:t>
    </dgm:pt>
    <dgm:pt modelId="{0FA46D69-F751-4B86-AE75-10CC6AAE311B}" type="parTrans" cxnId="{ECB3F381-D233-488C-BDF3-06F0293E4784}">
      <dgm:prSet/>
      <dgm:spPr/>
      <dgm:t>
        <a:bodyPr/>
        <a:lstStyle/>
        <a:p>
          <a:endParaRPr lang="es-CO"/>
        </a:p>
      </dgm:t>
    </dgm:pt>
    <dgm:pt modelId="{9BD45AEE-F7E8-42B0-AFD8-93CAAC607F65}" type="sibTrans" cxnId="{ECB3F381-D233-488C-BDF3-06F0293E4784}">
      <dgm:prSet/>
      <dgm:spPr/>
      <dgm:t>
        <a:bodyPr/>
        <a:lstStyle/>
        <a:p>
          <a:endParaRPr lang="es-CO"/>
        </a:p>
      </dgm:t>
    </dgm:pt>
    <dgm:pt modelId="{F6670A45-FA44-44FE-B923-5683A873172B}">
      <dgm:prSet phldrT="[Texto]"/>
      <dgm:spPr/>
      <dgm:t>
        <a:bodyPr/>
        <a:lstStyle/>
        <a:p>
          <a:r>
            <a:rPr lang="es-CO" b="1" dirty="0" err="1"/>
            <a:t>Sonicwall</a:t>
          </a:r>
          <a:r>
            <a:rPr lang="es-CO" dirty="0"/>
            <a:t> </a:t>
          </a:r>
          <a:r>
            <a:rPr lang="es-CO" b="1" dirty="0" err="1"/>
            <a:t>University</a:t>
          </a:r>
          <a:endParaRPr lang="es-CO" b="1" dirty="0"/>
        </a:p>
      </dgm:t>
    </dgm:pt>
    <dgm:pt modelId="{6F0DED98-6E2A-4A67-92C3-F18421C6FA88}" type="parTrans" cxnId="{94C32840-B6BF-43DB-A4CB-34CB70BA1275}">
      <dgm:prSet/>
      <dgm:spPr/>
      <dgm:t>
        <a:bodyPr/>
        <a:lstStyle/>
        <a:p>
          <a:endParaRPr lang="es-CO"/>
        </a:p>
      </dgm:t>
    </dgm:pt>
    <dgm:pt modelId="{C66D8251-655D-48FD-B0A3-27459FA27646}" type="sibTrans" cxnId="{94C32840-B6BF-43DB-A4CB-34CB70BA1275}">
      <dgm:prSet/>
      <dgm:spPr/>
      <dgm:t>
        <a:bodyPr/>
        <a:lstStyle/>
        <a:p>
          <a:endParaRPr lang="es-CO"/>
        </a:p>
      </dgm:t>
    </dgm:pt>
    <dgm:pt modelId="{113C7493-1997-492C-B75D-1FC5D934C092}" type="pres">
      <dgm:prSet presAssocID="{E40B6BB6-E00D-4FD5-8DCF-399F3967ACC6}" presName="cycle" presStyleCnt="0">
        <dgm:presLayoutVars>
          <dgm:dir/>
          <dgm:resizeHandles val="exact"/>
        </dgm:presLayoutVars>
      </dgm:prSet>
      <dgm:spPr/>
    </dgm:pt>
    <dgm:pt modelId="{8A55D1A9-D1FD-4A4B-B27E-F5B267182716}" type="pres">
      <dgm:prSet presAssocID="{12449BC6-F736-4905-A126-BDBE77F21594}" presName="dummy" presStyleCnt="0"/>
      <dgm:spPr/>
    </dgm:pt>
    <dgm:pt modelId="{5AB7FED8-1178-45EA-A4A7-457CC3EB9BAF}" type="pres">
      <dgm:prSet presAssocID="{12449BC6-F736-4905-A126-BDBE77F21594}" presName="node" presStyleLbl="revTx" presStyleIdx="0" presStyleCnt="5" custScaleX="167516" custScaleY="64657" custRadScaleRad="104839" custRadScaleInc="45885">
        <dgm:presLayoutVars>
          <dgm:bulletEnabled val="1"/>
        </dgm:presLayoutVars>
      </dgm:prSet>
      <dgm:spPr/>
    </dgm:pt>
    <dgm:pt modelId="{913AFB85-6B42-42EC-9361-5E17AD7F8C88}" type="pres">
      <dgm:prSet presAssocID="{6DAEB7F7-10E7-4020-9881-F5832BDBE3B3}" presName="sibTrans" presStyleLbl="node1" presStyleIdx="0" presStyleCnt="5"/>
      <dgm:spPr/>
    </dgm:pt>
    <dgm:pt modelId="{965D5840-3B7D-4AC5-9BB2-6B84D6089B9B}" type="pres">
      <dgm:prSet presAssocID="{80A80AE8-74C7-4941-ABC5-8BD55A9176FB}" presName="dummy" presStyleCnt="0"/>
      <dgm:spPr/>
    </dgm:pt>
    <dgm:pt modelId="{90EAC000-7187-4E8B-A57E-AC718D48A2BD}" type="pres">
      <dgm:prSet presAssocID="{80A80AE8-74C7-4941-ABC5-8BD55A9176FB}" presName="node" presStyleLbl="revTx" presStyleIdx="1" presStyleCnt="5">
        <dgm:presLayoutVars>
          <dgm:bulletEnabled val="1"/>
        </dgm:presLayoutVars>
      </dgm:prSet>
      <dgm:spPr/>
    </dgm:pt>
    <dgm:pt modelId="{B02D3D4F-CD1C-4A31-A379-941856EEEE5B}" type="pres">
      <dgm:prSet presAssocID="{18E34EAE-5DFF-44E3-84A6-17D610D0C9B1}" presName="sibTrans" presStyleLbl="node1" presStyleIdx="1" presStyleCnt="5"/>
      <dgm:spPr/>
    </dgm:pt>
    <dgm:pt modelId="{DB728488-11C5-4D9B-ACEF-D74B36BE1550}" type="pres">
      <dgm:prSet presAssocID="{6945C3A0-9354-474C-B363-D971F7CD208A}" presName="dummy" presStyleCnt="0"/>
      <dgm:spPr/>
    </dgm:pt>
    <dgm:pt modelId="{26DDE6A8-8C30-4FA6-9D6F-BE2BE5B0459C}" type="pres">
      <dgm:prSet presAssocID="{6945C3A0-9354-474C-B363-D971F7CD208A}" presName="node" presStyleLbl="revTx" presStyleIdx="2" presStyleCnt="5">
        <dgm:presLayoutVars>
          <dgm:bulletEnabled val="1"/>
        </dgm:presLayoutVars>
      </dgm:prSet>
      <dgm:spPr/>
    </dgm:pt>
    <dgm:pt modelId="{5435A66F-E42C-4B68-BA25-86A3F3AC2610}" type="pres">
      <dgm:prSet presAssocID="{01B9896A-9FC1-4B1A-9A6B-52C7DCE03D27}" presName="sibTrans" presStyleLbl="node1" presStyleIdx="2" presStyleCnt="5"/>
      <dgm:spPr/>
    </dgm:pt>
    <dgm:pt modelId="{909D7766-C6CB-4B9B-AA03-87B133266EE5}" type="pres">
      <dgm:prSet presAssocID="{45369966-655D-4DCE-828A-62135D7C62A5}" presName="dummy" presStyleCnt="0"/>
      <dgm:spPr/>
    </dgm:pt>
    <dgm:pt modelId="{145734D5-7C41-41B1-8928-B478BA4D025F}" type="pres">
      <dgm:prSet presAssocID="{45369966-655D-4DCE-828A-62135D7C62A5}" presName="node" presStyleLbl="revTx" presStyleIdx="3" presStyleCnt="5">
        <dgm:presLayoutVars>
          <dgm:bulletEnabled val="1"/>
        </dgm:presLayoutVars>
      </dgm:prSet>
      <dgm:spPr/>
    </dgm:pt>
    <dgm:pt modelId="{54B6111B-AD63-4583-936E-FB41612EB11F}" type="pres">
      <dgm:prSet presAssocID="{9BD45AEE-F7E8-42B0-AFD8-93CAAC607F65}" presName="sibTrans" presStyleLbl="node1" presStyleIdx="3" presStyleCnt="5"/>
      <dgm:spPr/>
    </dgm:pt>
    <dgm:pt modelId="{AA6FD9A4-BF9A-40AE-8E8A-F8E27F983DD8}" type="pres">
      <dgm:prSet presAssocID="{F6670A45-FA44-44FE-B923-5683A873172B}" presName="dummy" presStyleCnt="0"/>
      <dgm:spPr/>
    </dgm:pt>
    <dgm:pt modelId="{DDD52CA6-E095-4924-94AB-E5B6118637CD}" type="pres">
      <dgm:prSet presAssocID="{F6670A45-FA44-44FE-B923-5683A873172B}" presName="node" presStyleLbl="revTx" presStyleIdx="4" presStyleCnt="5">
        <dgm:presLayoutVars>
          <dgm:bulletEnabled val="1"/>
        </dgm:presLayoutVars>
      </dgm:prSet>
      <dgm:spPr/>
    </dgm:pt>
    <dgm:pt modelId="{7471968F-F65A-4D3A-842A-F4EB317D995B}" type="pres">
      <dgm:prSet presAssocID="{C66D8251-655D-48FD-B0A3-27459FA27646}" presName="sibTrans" presStyleLbl="node1" presStyleIdx="4" presStyleCnt="5"/>
      <dgm:spPr/>
    </dgm:pt>
  </dgm:ptLst>
  <dgm:cxnLst>
    <dgm:cxn modelId="{C9F0AE03-6C35-4129-BF9E-306F27C9F448}" type="presOf" srcId="{9BD45AEE-F7E8-42B0-AFD8-93CAAC607F65}" destId="{54B6111B-AD63-4583-936E-FB41612EB11F}" srcOrd="0" destOrd="0" presId="urn:microsoft.com/office/officeart/2005/8/layout/cycle1"/>
    <dgm:cxn modelId="{BB7BC50F-E2E7-4530-9F37-8655ED6CF81D}" type="presOf" srcId="{6DAEB7F7-10E7-4020-9881-F5832BDBE3B3}" destId="{913AFB85-6B42-42EC-9361-5E17AD7F8C88}" srcOrd="0" destOrd="0" presId="urn:microsoft.com/office/officeart/2005/8/layout/cycle1"/>
    <dgm:cxn modelId="{2471CB19-D903-423C-8037-74DBCAFEBD48}" type="presOf" srcId="{80A80AE8-74C7-4941-ABC5-8BD55A9176FB}" destId="{90EAC000-7187-4E8B-A57E-AC718D48A2BD}" srcOrd="0" destOrd="0" presId="urn:microsoft.com/office/officeart/2005/8/layout/cycle1"/>
    <dgm:cxn modelId="{202FBF1C-5C04-4AF8-B791-9BAC14733A6A}" type="presOf" srcId="{E40B6BB6-E00D-4FD5-8DCF-399F3967ACC6}" destId="{113C7493-1997-492C-B75D-1FC5D934C092}" srcOrd="0" destOrd="0" presId="urn:microsoft.com/office/officeart/2005/8/layout/cycle1"/>
    <dgm:cxn modelId="{4B1F2428-691A-4745-8213-007192DE2386}" type="presOf" srcId="{01B9896A-9FC1-4B1A-9A6B-52C7DCE03D27}" destId="{5435A66F-E42C-4B68-BA25-86A3F3AC2610}" srcOrd="0" destOrd="0" presId="urn:microsoft.com/office/officeart/2005/8/layout/cycle1"/>
    <dgm:cxn modelId="{94C32840-B6BF-43DB-A4CB-34CB70BA1275}" srcId="{E40B6BB6-E00D-4FD5-8DCF-399F3967ACC6}" destId="{F6670A45-FA44-44FE-B923-5683A873172B}" srcOrd="4" destOrd="0" parTransId="{6F0DED98-6E2A-4A67-92C3-F18421C6FA88}" sibTransId="{C66D8251-655D-48FD-B0A3-27459FA27646}"/>
    <dgm:cxn modelId="{7E56125D-0C37-47B2-9427-2BD027E65626}" srcId="{E40B6BB6-E00D-4FD5-8DCF-399F3967ACC6}" destId="{12449BC6-F736-4905-A126-BDBE77F21594}" srcOrd="0" destOrd="0" parTransId="{E270BF7C-36DD-4F0C-838D-DE3202B36F40}" sibTransId="{6DAEB7F7-10E7-4020-9881-F5832BDBE3B3}"/>
    <dgm:cxn modelId="{59A53466-1126-448C-BA7A-40CBE4B77C7B}" type="presOf" srcId="{12449BC6-F736-4905-A126-BDBE77F21594}" destId="{5AB7FED8-1178-45EA-A4A7-457CC3EB9BAF}" srcOrd="0" destOrd="0" presId="urn:microsoft.com/office/officeart/2005/8/layout/cycle1"/>
    <dgm:cxn modelId="{0B58944C-FC13-4365-987D-2033571AE650}" srcId="{E40B6BB6-E00D-4FD5-8DCF-399F3967ACC6}" destId="{6945C3A0-9354-474C-B363-D971F7CD208A}" srcOrd="2" destOrd="0" parTransId="{829B7CC5-89CB-4E73-AACD-FDC33B55F51F}" sibTransId="{01B9896A-9FC1-4B1A-9A6B-52C7DCE03D27}"/>
    <dgm:cxn modelId="{56EDC64F-E56B-41F7-96D6-FBA18953BA47}" srcId="{E40B6BB6-E00D-4FD5-8DCF-399F3967ACC6}" destId="{80A80AE8-74C7-4941-ABC5-8BD55A9176FB}" srcOrd="1" destOrd="0" parTransId="{3F678DB3-8AE9-4D1F-8539-D68E111EB0BB}" sibTransId="{18E34EAE-5DFF-44E3-84A6-17D610D0C9B1}"/>
    <dgm:cxn modelId="{F59BA256-3A56-42B3-9587-7B4BDE6E86F1}" type="presOf" srcId="{C66D8251-655D-48FD-B0A3-27459FA27646}" destId="{7471968F-F65A-4D3A-842A-F4EB317D995B}" srcOrd="0" destOrd="0" presId="urn:microsoft.com/office/officeart/2005/8/layout/cycle1"/>
    <dgm:cxn modelId="{ECB3F381-D233-488C-BDF3-06F0293E4784}" srcId="{E40B6BB6-E00D-4FD5-8DCF-399F3967ACC6}" destId="{45369966-655D-4DCE-828A-62135D7C62A5}" srcOrd="3" destOrd="0" parTransId="{0FA46D69-F751-4B86-AE75-10CC6AAE311B}" sibTransId="{9BD45AEE-F7E8-42B0-AFD8-93CAAC607F65}"/>
    <dgm:cxn modelId="{E7A497A4-948B-46D4-A1F6-A354AFBC66D2}" type="presOf" srcId="{F6670A45-FA44-44FE-B923-5683A873172B}" destId="{DDD52CA6-E095-4924-94AB-E5B6118637CD}" srcOrd="0" destOrd="0" presId="urn:microsoft.com/office/officeart/2005/8/layout/cycle1"/>
    <dgm:cxn modelId="{1093E9AD-35C5-4ED0-9059-1E31FA4ECE97}" type="presOf" srcId="{45369966-655D-4DCE-828A-62135D7C62A5}" destId="{145734D5-7C41-41B1-8928-B478BA4D025F}" srcOrd="0" destOrd="0" presId="urn:microsoft.com/office/officeart/2005/8/layout/cycle1"/>
    <dgm:cxn modelId="{06D0D9EA-D82A-4BBA-A83C-9E40C706424E}" type="presOf" srcId="{18E34EAE-5DFF-44E3-84A6-17D610D0C9B1}" destId="{B02D3D4F-CD1C-4A31-A379-941856EEEE5B}" srcOrd="0" destOrd="0" presId="urn:microsoft.com/office/officeart/2005/8/layout/cycle1"/>
    <dgm:cxn modelId="{B9C058FC-0D94-41C0-AD28-FC0D2D1D2CBF}" type="presOf" srcId="{6945C3A0-9354-474C-B363-D971F7CD208A}" destId="{26DDE6A8-8C30-4FA6-9D6F-BE2BE5B0459C}" srcOrd="0" destOrd="0" presId="urn:microsoft.com/office/officeart/2005/8/layout/cycle1"/>
    <dgm:cxn modelId="{5B852AC9-3C6A-4FA7-BDBB-D2BD01170BDD}" type="presParOf" srcId="{113C7493-1997-492C-B75D-1FC5D934C092}" destId="{8A55D1A9-D1FD-4A4B-B27E-F5B267182716}" srcOrd="0" destOrd="0" presId="urn:microsoft.com/office/officeart/2005/8/layout/cycle1"/>
    <dgm:cxn modelId="{8BA159B9-7AC3-43CF-A7CF-4606E7870362}" type="presParOf" srcId="{113C7493-1997-492C-B75D-1FC5D934C092}" destId="{5AB7FED8-1178-45EA-A4A7-457CC3EB9BAF}" srcOrd="1" destOrd="0" presId="urn:microsoft.com/office/officeart/2005/8/layout/cycle1"/>
    <dgm:cxn modelId="{DA8EF036-6AC6-4F7B-A07D-E11809947F04}" type="presParOf" srcId="{113C7493-1997-492C-B75D-1FC5D934C092}" destId="{913AFB85-6B42-42EC-9361-5E17AD7F8C88}" srcOrd="2" destOrd="0" presId="urn:microsoft.com/office/officeart/2005/8/layout/cycle1"/>
    <dgm:cxn modelId="{295B2834-032F-4EA1-8A5B-853568A52150}" type="presParOf" srcId="{113C7493-1997-492C-B75D-1FC5D934C092}" destId="{965D5840-3B7D-4AC5-9BB2-6B84D6089B9B}" srcOrd="3" destOrd="0" presId="urn:microsoft.com/office/officeart/2005/8/layout/cycle1"/>
    <dgm:cxn modelId="{6D933588-CFAA-405B-8110-9D7E62598F94}" type="presParOf" srcId="{113C7493-1997-492C-B75D-1FC5D934C092}" destId="{90EAC000-7187-4E8B-A57E-AC718D48A2BD}" srcOrd="4" destOrd="0" presId="urn:microsoft.com/office/officeart/2005/8/layout/cycle1"/>
    <dgm:cxn modelId="{AB408855-A3C9-4201-BA58-FA832FCBA5D4}" type="presParOf" srcId="{113C7493-1997-492C-B75D-1FC5D934C092}" destId="{B02D3D4F-CD1C-4A31-A379-941856EEEE5B}" srcOrd="5" destOrd="0" presId="urn:microsoft.com/office/officeart/2005/8/layout/cycle1"/>
    <dgm:cxn modelId="{D177A1EF-5C36-49B1-874C-A251547F1F7F}" type="presParOf" srcId="{113C7493-1997-492C-B75D-1FC5D934C092}" destId="{DB728488-11C5-4D9B-ACEF-D74B36BE1550}" srcOrd="6" destOrd="0" presId="urn:microsoft.com/office/officeart/2005/8/layout/cycle1"/>
    <dgm:cxn modelId="{3A6A13C9-DB0E-47D0-9FC2-173335D61DE9}" type="presParOf" srcId="{113C7493-1997-492C-B75D-1FC5D934C092}" destId="{26DDE6A8-8C30-4FA6-9D6F-BE2BE5B0459C}" srcOrd="7" destOrd="0" presId="urn:microsoft.com/office/officeart/2005/8/layout/cycle1"/>
    <dgm:cxn modelId="{ADD17D8D-7472-4AAF-9F38-B488A89F350B}" type="presParOf" srcId="{113C7493-1997-492C-B75D-1FC5D934C092}" destId="{5435A66F-E42C-4B68-BA25-86A3F3AC2610}" srcOrd="8" destOrd="0" presId="urn:microsoft.com/office/officeart/2005/8/layout/cycle1"/>
    <dgm:cxn modelId="{3098FA90-A4EC-46DC-9BBC-6256895316A4}" type="presParOf" srcId="{113C7493-1997-492C-B75D-1FC5D934C092}" destId="{909D7766-C6CB-4B9B-AA03-87B133266EE5}" srcOrd="9" destOrd="0" presId="urn:microsoft.com/office/officeart/2005/8/layout/cycle1"/>
    <dgm:cxn modelId="{2FDC8710-757B-40EB-89D8-38FEDC8830BE}" type="presParOf" srcId="{113C7493-1997-492C-B75D-1FC5D934C092}" destId="{145734D5-7C41-41B1-8928-B478BA4D025F}" srcOrd="10" destOrd="0" presId="urn:microsoft.com/office/officeart/2005/8/layout/cycle1"/>
    <dgm:cxn modelId="{533A1F00-946B-4725-A340-BEAB25937439}" type="presParOf" srcId="{113C7493-1997-492C-B75D-1FC5D934C092}" destId="{54B6111B-AD63-4583-936E-FB41612EB11F}" srcOrd="11" destOrd="0" presId="urn:microsoft.com/office/officeart/2005/8/layout/cycle1"/>
    <dgm:cxn modelId="{E9E3DEB1-2B0D-487F-B00A-1368EA7D19F6}" type="presParOf" srcId="{113C7493-1997-492C-B75D-1FC5D934C092}" destId="{AA6FD9A4-BF9A-40AE-8E8A-F8E27F983DD8}" srcOrd="12" destOrd="0" presId="urn:microsoft.com/office/officeart/2005/8/layout/cycle1"/>
    <dgm:cxn modelId="{07919E97-22E3-4055-B6AF-ECAAEA6B3772}" type="presParOf" srcId="{113C7493-1997-492C-B75D-1FC5D934C092}" destId="{DDD52CA6-E095-4924-94AB-E5B6118637CD}" srcOrd="13" destOrd="0" presId="urn:microsoft.com/office/officeart/2005/8/layout/cycle1"/>
    <dgm:cxn modelId="{9F410F68-87DD-4740-BEBE-6866D7770AE1}" type="presParOf" srcId="{113C7493-1997-492C-B75D-1FC5D934C092}" destId="{7471968F-F65A-4D3A-842A-F4EB317D995B}"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B7FED8-1178-45EA-A4A7-457CC3EB9BAF}">
      <dsp:nvSpPr>
        <dsp:cNvPr id="0" name=""/>
        <dsp:cNvSpPr/>
      </dsp:nvSpPr>
      <dsp:spPr>
        <a:xfrm>
          <a:off x="2923985" y="311593"/>
          <a:ext cx="1437006" cy="5546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s-CO" sz="1000" b="1" kern="1200" dirty="0"/>
            <a:t>500 </a:t>
          </a:r>
          <a:r>
            <a:rPr lang="es-CO" sz="1000" b="1" kern="1200" dirty="0" err="1"/>
            <a:t>Points</a:t>
          </a:r>
          <a:r>
            <a:rPr lang="es-CO" sz="1000" b="1" kern="1200" dirty="0"/>
            <a:t> (</a:t>
          </a:r>
          <a:r>
            <a:rPr lang="es-CO" sz="1000" b="1" kern="1200" dirty="0" err="1"/>
            <a:t>Engineer</a:t>
          </a:r>
          <a:r>
            <a:rPr lang="es-CO" sz="1000" b="1" kern="1200" dirty="0"/>
            <a:t>) </a:t>
          </a:r>
        </a:p>
        <a:p>
          <a:pPr marL="0" lvl="0" indent="0" algn="ctr" defTabSz="444500">
            <a:lnSpc>
              <a:spcPct val="90000"/>
            </a:lnSpc>
            <a:spcBef>
              <a:spcPct val="0"/>
            </a:spcBef>
            <a:spcAft>
              <a:spcPct val="35000"/>
            </a:spcAft>
            <a:buNone/>
          </a:pPr>
          <a:r>
            <a:rPr lang="es-CO" sz="1000" b="1" kern="1200" dirty="0"/>
            <a:t>+ 200 </a:t>
          </a:r>
          <a:r>
            <a:rPr lang="es-CO" sz="1000" b="1" kern="1200" dirty="0" err="1"/>
            <a:t>Points</a:t>
          </a:r>
          <a:r>
            <a:rPr lang="es-CO" sz="1000" b="1" kern="1200" dirty="0"/>
            <a:t> (</a:t>
          </a:r>
          <a:r>
            <a:rPr lang="es-CO" sz="1000" b="1" kern="1200" dirty="0" err="1"/>
            <a:t>Partner</a:t>
          </a:r>
          <a:r>
            <a:rPr lang="es-CO" sz="1000" b="1" kern="1200" dirty="0"/>
            <a:t>)</a:t>
          </a:r>
        </a:p>
      </dsp:txBody>
      <dsp:txXfrm>
        <a:off x="2923985" y="311593"/>
        <a:ext cx="1437006" cy="554648"/>
      </dsp:txXfrm>
    </dsp:sp>
    <dsp:sp modelId="{913AFB85-6B42-42EC-9361-5E17AD7F8C88}">
      <dsp:nvSpPr>
        <dsp:cNvPr id="0" name=""/>
        <dsp:cNvSpPr/>
      </dsp:nvSpPr>
      <dsp:spPr>
        <a:xfrm>
          <a:off x="942958" y="-134984"/>
          <a:ext cx="3221594" cy="3221594"/>
        </a:xfrm>
        <a:prstGeom prst="circularArrow">
          <a:avLst>
            <a:gd name="adj1" fmla="val 5192"/>
            <a:gd name="adj2" fmla="val 335346"/>
            <a:gd name="adj3" fmla="val 20869"/>
            <a:gd name="adj4" fmla="val 20085648"/>
            <a:gd name="adj5" fmla="val 6058"/>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EAC000-7187-4E8B-A57E-AC718D48A2BD}">
      <dsp:nvSpPr>
        <dsp:cNvPr id="0" name=""/>
        <dsp:cNvSpPr/>
      </dsp:nvSpPr>
      <dsp:spPr>
        <a:xfrm>
          <a:off x="3476841" y="1623678"/>
          <a:ext cx="857832" cy="857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s-CO" sz="1000" b="1" kern="1200" dirty="0" err="1"/>
            <a:t>Certification</a:t>
          </a:r>
          <a:r>
            <a:rPr lang="es-CO" sz="1000" b="1" kern="1200" dirty="0"/>
            <a:t> </a:t>
          </a:r>
          <a:r>
            <a:rPr lang="es-CO" sz="1000" b="1" kern="1200" dirty="0" err="1"/>
            <a:t>Voucher</a:t>
          </a:r>
          <a:endParaRPr lang="es-CO" sz="1000" b="1" kern="1200" dirty="0"/>
        </a:p>
      </dsp:txBody>
      <dsp:txXfrm>
        <a:off x="3476841" y="1623678"/>
        <a:ext cx="857832" cy="857832"/>
      </dsp:txXfrm>
    </dsp:sp>
    <dsp:sp modelId="{B02D3D4F-CD1C-4A31-A379-941856EEEE5B}">
      <dsp:nvSpPr>
        <dsp:cNvPr id="0" name=""/>
        <dsp:cNvSpPr/>
      </dsp:nvSpPr>
      <dsp:spPr>
        <a:xfrm>
          <a:off x="935348" y="33"/>
          <a:ext cx="3221594" cy="3221594"/>
        </a:xfrm>
        <a:prstGeom prst="circularArrow">
          <a:avLst>
            <a:gd name="adj1" fmla="val 5192"/>
            <a:gd name="adj2" fmla="val 335346"/>
            <a:gd name="adj3" fmla="val 4017091"/>
            <a:gd name="adj4" fmla="val 2251236"/>
            <a:gd name="adj5" fmla="val 6058"/>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DDE6A8-8C30-4FA6-9D6F-BE2BE5B0459C}">
      <dsp:nvSpPr>
        <dsp:cNvPr id="0" name=""/>
        <dsp:cNvSpPr/>
      </dsp:nvSpPr>
      <dsp:spPr>
        <a:xfrm>
          <a:off x="2117229" y="2611494"/>
          <a:ext cx="857832" cy="857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s-CO" sz="1000" b="1" kern="1200" dirty="0"/>
            <a:t>SNSA/SNSP</a:t>
          </a:r>
        </a:p>
      </dsp:txBody>
      <dsp:txXfrm>
        <a:off x="2117229" y="2611494"/>
        <a:ext cx="857832" cy="857832"/>
      </dsp:txXfrm>
    </dsp:sp>
    <dsp:sp modelId="{5435A66F-E42C-4B68-BA25-86A3F3AC2610}">
      <dsp:nvSpPr>
        <dsp:cNvPr id="0" name=""/>
        <dsp:cNvSpPr/>
      </dsp:nvSpPr>
      <dsp:spPr>
        <a:xfrm>
          <a:off x="935348" y="33"/>
          <a:ext cx="3221594" cy="3221594"/>
        </a:xfrm>
        <a:prstGeom prst="circularArrow">
          <a:avLst>
            <a:gd name="adj1" fmla="val 5192"/>
            <a:gd name="adj2" fmla="val 335346"/>
            <a:gd name="adj3" fmla="val 8213418"/>
            <a:gd name="adj4" fmla="val 6447563"/>
            <a:gd name="adj5" fmla="val 6058"/>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5734D5-7C41-41B1-8928-B478BA4D025F}">
      <dsp:nvSpPr>
        <dsp:cNvPr id="0" name=""/>
        <dsp:cNvSpPr/>
      </dsp:nvSpPr>
      <dsp:spPr>
        <a:xfrm>
          <a:off x="757618" y="1623678"/>
          <a:ext cx="857832" cy="857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s-CO" sz="1000" b="1" kern="1200" dirty="0" err="1"/>
            <a:t>Engineering</a:t>
          </a:r>
          <a:r>
            <a:rPr lang="es-CO" sz="1000" b="1" kern="1200" dirty="0"/>
            <a:t> </a:t>
          </a:r>
          <a:r>
            <a:rPr lang="es-CO" sz="1000" b="1" kern="1200" dirty="0" err="1"/>
            <a:t>Bootcamp</a:t>
          </a:r>
          <a:endParaRPr lang="es-CO" sz="1000" b="1" kern="1200" dirty="0"/>
        </a:p>
      </dsp:txBody>
      <dsp:txXfrm>
        <a:off x="757618" y="1623678"/>
        <a:ext cx="857832" cy="857832"/>
      </dsp:txXfrm>
    </dsp:sp>
    <dsp:sp modelId="{54B6111B-AD63-4583-936E-FB41612EB11F}">
      <dsp:nvSpPr>
        <dsp:cNvPr id="0" name=""/>
        <dsp:cNvSpPr/>
      </dsp:nvSpPr>
      <dsp:spPr>
        <a:xfrm>
          <a:off x="935348" y="33"/>
          <a:ext cx="3221594" cy="3221594"/>
        </a:xfrm>
        <a:prstGeom prst="circularArrow">
          <a:avLst>
            <a:gd name="adj1" fmla="val 5192"/>
            <a:gd name="adj2" fmla="val 335346"/>
            <a:gd name="adj3" fmla="val 12300438"/>
            <a:gd name="adj4" fmla="val 10769103"/>
            <a:gd name="adj5" fmla="val 6058"/>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D52CA6-E095-4924-94AB-E5B6118637CD}">
      <dsp:nvSpPr>
        <dsp:cNvPr id="0" name=""/>
        <dsp:cNvSpPr/>
      </dsp:nvSpPr>
      <dsp:spPr>
        <a:xfrm>
          <a:off x="1276943" y="25359"/>
          <a:ext cx="857832" cy="8578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s-CO" sz="1000" b="1" kern="1200" dirty="0" err="1"/>
            <a:t>Sonicwall</a:t>
          </a:r>
          <a:r>
            <a:rPr lang="es-CO" sz="1000" kern="1200" dirty="0"/>
            <a:t> </a:t>
          </a:r>
          <a:r>
            <a:rPr lang="es-CO" sz="1000" b="1" kern="1200" dirty="0" err="1"/>
            <a:t>University</a:t>
          </a:r>
          <a:endParaRPr lang="es-CO" sz="1000" b="1" kern="1200" dirty="0"/>
        </a:p>
      </dsp:txBody>
      <dsp:txXfrm>
        <a:off x="1276943" y="25359"/>
        <a:ext cx="857832" cy="857832"/>
      </dsp:txXfrm>
    </dsp:sp>
    <dsp:sp modelId="{7471968F-F65A-4D3A-842A-F4EB317D995B}">
      <dsp:nvSpPr>
        <dsp:cNvPr id="0" name=""/>
        <dsp:cNvSpPr/>
      </dsp:nvSpPr>
      <dsp:spPr>
        <a:xfrm>
          <a:off x="1024588" y="-30018"/>
          <a:ext cx="3221594" cy="3221594"/>
        </a:xfrm>
        <a:prstGeom prst="circularArrow">
          <a:avLst>
            <a:gd name="adj1" fmla="val 5192"/>
            <a:gd name="adj2" fmla="val 335346"/>
            <a:gd name="adj3" fmla="val 17508745"/>
            <a:gd name="adj4" fmla="val 14970103"/>
            <a:gd name="adj5" fmla="val 6058"/>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CB30BC-61B9-446E-BC7F-57F2276B8761}" type="datetimeFigureOut">
              <a:rPr lang="en-GB" smtClean="0"/>
              <a:t>05/02/2025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5C9F8F-8569-442A-9579-7702D08202BD}" type="slidenum">
              <a:rPr lang="en-GB" smtClean="0"/>
              <a:t>‹#›</a:t>
            </a:fld>
            <a:endParaRPr lang="en-GB" dirty="0"/>
          </a:p>
        </p:txBody>
      </p:sp>
    </p:spTree>
    <p:extLst>
      <p:ext uri="{BB962C8B-B14F-4D97-AF65-F5344CB8AC3E}">
        <p14:creationId xmlns:p14="http://schemas.microsoft.com/office/powerpoint/2010/main" val="2046783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5"/>
          </p:nvPr>
        </p:nvSpPr>
        <p:spPr/>
        <p:txBody>
          <a:bodyPr/>
          <a:lstStyle/>
          <a:p>
            <a:fld id="{B15C9F8F-8569-442A-9579-7702D08202BD}" type="slidenum">
              <a:rPr lang="en-GB" smtClean="0"/>
              <a:t>1</a:t>
            </a:fld>
            <a:endParaRPr lang="en-GB" dirty="0"/>
          </a:p>
        </p:txBody>
      </p:sp>
    </p:spTree>
    <p:extLst>
      <p:ext uri="{BB962C8B-B14F-4D97-AF65-F5344CB8AC3E}">
        <p14:creationId xmlns:p14="http://schemas.microsoft.com/office/powerpoint/2010/main" val="302479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5C9F8F-8569-442A-9579-7702D08202BD}" type="slidenum">
              <a:rPr lang="en-GB" smtClean="0"/>
              <a:t>4</a:t>
            </a:fld>
            <a:endParaRPr lang="en-GB" dirty="0"/>
          </a:p>
        </p:txBody>
      </p:sp>
    </p:spTree>
    <p:extLst>
      <p:ext uri="{BB962C8B-B14F-4D97-AF65-F5344CB8AC3E}">
        <p14:creationId xmlns:p14="http://schemas.microsoft.com/office/powerpoint/2010/main" val="140192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5"/>
          </p:nvPr>
        </p:nvSpPr>
        <p:spPr/>
        <p:txBody>
          <a:bodyPr/>
          <a:lstStyle/>
          <a:p>
            <a:fld id="{B15C9F8F-8569-442A-9579-7702D08202BD}" type="slidenum">
              <a:rPr lang="en-GB" smtClean="0"/>
              <a:t>7</a:t>
            </a:fld>
            <a:endParaRPr lang="en-GB" dirty="0"/>
          </a:p>
        </p:txBody>
      </p:sp>
    </p:spTree>
    <p:extLst>
      <p:ext uri="{BB962C8B-B14F-4D97-AF65-F5344CB8AC3E}">
        <p14:creationId xmlns:p14="http://schemas.microsoft.com/office/powerpoint/2010/main" val="2008553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5"/>
          </p:nvPr>
        </p:nvSpPr>
        <p:spPr/>
        <p:txBody>
          <a:bodyPr/>
          <a:lstStyle/>
          <a:p>
            <a:fld id="{B15C9F8F-8569-442A-9579-7702D08202BD}" type="slidenum">
              <a:rPr lang="en-GB" smtClean="0"/>
              <a:t>8</a:t>
            </a:fld>
            <a:endParaRPr lang="en-GB" dirty="0"/>
          </a:p>
        </p:txBody>
      </p:sp>
    </p:spTree>
    <p:extLst>
      <p:ext uri="{BB962C8B-B14F-4D97-AF65-F5344CB8AC3E}">
        <p14:creationId xmlns:p14="http://schemas.microsoft.com/office/powerpoint/2010/main" val="1127482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5"/>
          </p:nvPr>
        </p:nvSpPr>
        <p:spPr/>
        <p:txBody>
          <a:bodyPr/>
          <a:lstStyle/>
          <a:p>
            <a:fld id="{B15C9F8F-8569-442A-9579-7702D08202BD}" type="slidenum">
              <a:rPr lang="en-GB" smtClean="0"/>
              <a:t>21</a:t>
            </a:fld>
            <a:endParaRPr lang="en-GB" dirty="0"/>
          </a:p>
        </p:txBody>
      </p:sp>
    </p:spTree>
    <p:extLst>
      <p:ext uri="{BB962C8B-B14F-4D97-AF65-F5344CB8AC3E}">
        <p14:creationId xmlns:p14="http://schemas.microsoft.com/office/powerpoint/2010/main" val="25915337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NGAV</a:t>
            </a:r>
          </a:p>
          <a:p>
            <a:r>
              <a:rPr lang="es-ES" dirty="0"/>
              <a:t>Sin firmas de actualización</a:t>
            </a:r>
          </a:p>
          <a:p>
            <a:r>
              <a:rPr lang="es-ES" dirty="0"/>
              <a:t>Supervisión continua del sistema</a:t>
            </a:r>
          </a:p>
          <a:p>
            <a:r>
              <a:rPr lang="es-ES" dirty="0"/>
              <a:t>Asegurar el EP donde esté</a:t>
            </a:r>
          </a:p>
          <a:p>
            <a:r>
              <a:rPr lang="es-ES" dirty="0"/>
              <a:t>Implementación de certificado DPI SSL</a:t>
            </a:r>
          </a:p>
          <a:p>
            <a:r>
              <a:rPr lang="es-ES" dirty="0" err="1"/>
              <a:t>Rollback</a:t>
            </a:r>
            <a:r>
              <a:rPr lang="es-ES" dirty="0"/>
              <a:t> de estado infectado a limpio</a:t>
            </a:r>
          </a:p>
          <a:p>
            <a:r>
              <a:rPr lang="es-ES" dirty="0"/>
              <a:t>EDR para la detección y respuesta ante amenazas</a:t>
            </a:r>
          </a:p>
          <a:p>
            <a:r>
              <a:rPr lang="es-ES" dirty="0"/>
              <a:t>Filtrado de contenido WEB</a:t>
            </a:r>
          </a:p>
          <a:p>
            <a:r>
              <a:rPr lang="es-ES" dirty="0"/>
              <a:t>Capture ATP (Sandbox)</a:t>
            </a:r>
          </a:p>
          <a:p>
            <a:r>
              <a:rPr lang="es-ES" dirty="0"/>
              <a:t>Inteligencia de vulnerabilidades en aplicaciones</a:t>
            </a:r>
          </a:p>
          <a:p>
            <a:r>
              <a:rPr lang="es-ES" dirty="0" err="1"/>
              <a:t>Device</a:t>
            </a:r>
            <a:r>
              <a:rPr lang="es-ES" dirty="0"/>
              <a:t> Control – Bloqueo/Lectura de USB y </a:t>
            </a:r>
            <a:r>
              <a:rPr lang="es-ES" dirty="0" err="1"/>
              <a:t>BlueTooth</a:t>
            </a:r>
            <a:endParaRPr lang="es-ES" dirty="0"/>
          </a:p>
          <a:p>
            <a:endParaRPr lang="es-ES" dirty="0"/>
          </a:p>
          <a:p>
            <a:pPr marL="285750" indent="-285750">
              <a:lnSpc>
                <a:spcPct val="150000"/>
              </a:lnSpc>
              <a:buFont typeface="Wingdings" panose="05000000000000000000" pitchFamily="2" charset="2"/>
              <a:buChar char="§"/>
            </a:pPr>
            <a:r>
              <a:rPr lang="es-ES" sz="1200" dirty="0">
                <a:latin typeface="Arial" panose="020B0604020202020204" pitchFamily="34" charset="0"/>
                <a:cs typeface="Arial" panose="020B0604020202020204" pitchFamily="34" charset="0"/>
              </a:rPr>
              <a:t>Antimalware de </a:t>
            </a:r>
            <a:r>
              <a:rPr lang="es-ES" sz="1200" dirty="0" err="1">
                <a:latin typeface="Arial" panose="020B0604020202020204" pitchFamily="34" charset="0"/>
                <a:cs typeface="Arial" panose="020B0604020202020204" pitchFamily="34" charset="0"/>
              </a:rPr>
              <a:t>next-generation</a:t>
            </a:r>
            <a:r>
              <a:rPr lang="es-ES" sz="1200" dirty="0">
                <a:latin typeface="Arial" panose="020B0604020202020204" pitchFamily="34" charset="0"/>
                <a:cs typeface="Arial" panose="020B0604020202020204" pitchFamily="34" charset="0"/>
              </a:rPr>
              <a:t> basado en el comportamiento.</a:t>
            </a:r>
          </a:p>
          <a:p>
            <a:pPr marL="285750" indent="-285750">
              <a:lnSpc>
                <a:spcPct val="150000"/>
              </a:lnSpc>
              <a:buFont typeface="Wingdings" panose="05000000000000000000" pitchFamily="2" charset="2"/>
              <a:buChar char="§"/>
            </a:pPr>
            <a:r>
              <a:rPr lang="es-ES" sz="1200" dirty="0">
                <a:latin typeface="Arial" panose="020B0604020202020204" pitchFamily="34" charset="0"/>
                <a:cs typeface="Arial" panose="020B0604020202020204" pitchFamily="34" charset="0"/>
              </a:rPr>
              <a:t>Detenga el malware antes o mientras se ejecuta</a:t>
            </a:r>
          </a:p>
          <a:p>
            <a:pPr marL="285750" indent="-285750">
              <a:lnSpc>
                <a:spcPct val="150000"/>
              </a:lnSpc>
              <a:buFont typeface="Wingdings" panose="05000000000000000000" pitchFamily="2" charset="2"/>
              <a:buChar char="§"/>
            </a:pPr>
            <a:r>
              <a:rPr lang="es-ES" sz="1200" dirty="0">
                <a:latin typeface="Arial" panose="020B0604020202020204" pitchFamily="34" charset="0"/>
                <a:cs typeface="Arial" panose="020B0604020202020204" pitchFamily="34" charset="0"/>
              </a:rPr>
              <a:t>Informar sobre su postura de seguridad</a:t>
            </a:r>
          </a:p>
          <a:p>
            <a:pPr marL="285750" indent="-285750">
              <a:lnSpc>
                <a:spcPct val="150000"/>
              </a:lnSpc>
              <a:buFont typeface="Wingdings" panose="05000000000000000000" pitchFamily="2" charset="2"/>
              <a:buChar char="§"/>
            </a:pPr>
            <a:r>
              <a:rPr lang="es-ES" sz="1200" dirty="0">
                <a:latin typeface="Arial" panose="020B0604020202020204" pitchFamily="34" charset="0"/>
                <a:cs typeface="Arial" panose="020B0604020202020204" pitchFamily="34" charset="0"/>
              </a:rPr>
              <a:t>Forzar el cumplimiento y la seguridad</a:t>
            </a:r>
          </a:p>
          <a:p>
            <a:pPr marL="285750" indent="-285750">
              <a:lnSpc>
                <a:spcPct val="150000"/>
              </a:lnSpc>
              <a:buFont typeface="Wingdings" panose="05000000000000000000" pitchFamily="2" charset="2"/>
              <a:buChar char="§"/>
            </a:pPr>
            <a:r>
              <a:rPr lang="es-ES" sz="1200" dirty="0">
                <a:latin typeface="Arial" panose="020B0604020202020204" pitchFamily="34" charset="0"/>
                <a:cs typeface="Arial" panose="020B0604020202020204" pitchFamily="34" charset="0"/>
              </a:rPr>
              <a:t>Cataloga las aplicaciones e informa sobre cuál es vulnerable</a:t>
            </a:r>
          </a:p>
          <a:p>
            <a:pPr marL="285750" indent="-285750">
              <a:lnSpc>
                <a:spcPct val="150000"/>
              </a:lnSpc>
              <a:buFont typeface="Wingdings" panose="05000000000000000000" pitchFamily="2" charset="2"/>
              <a:buChar char="§"/>
            </a:pPr>
            <a:r>
              <a:rPr lang="es-ES" sz="1200" dirty="0">
                <a:latin typeface="Arial" panose="020B0604020202020204" pitchFamily="34" charset="0"/>
                <a:cs typeface="Arial" panose="020B0604020202020204" pitchFamily="34" charset="0"/>
              </a:rPr>
              <a:t>Evalúa código sospechoso en el </a:t>
            </a:r>
            <a:r>
              <a:rPr lang="es-ES" sz="1200" dirty="0" err="1">
                <a:latin typeface="Arial" panose="020B0604020202020204" pitchFamily="34" charset="0"/>
                <a:cs typeface="Arial" panose="020B0604020202020204" pitchFamily="34" charset="0"/>
              </a:rPr>
              <a:t>sandbox</a:t>
            </a:r>
            <a:endParaRPr lang="es-ES" sz="1200" dirty="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s-ES" sz="1200" dirty="0">
                <a:latin typeface="Arial" panose="020B0604020202020204" pitchFamily="34" charset="0"/>
                <a:cs typeface="Arial" panose="020B0604020202020204" pitchFamily="34" charset="0"/>
              </a:rPr>
              <a:t>Proporciona seguridad y filtrado web remoto</a:t>
            </a:r>
          </a:p>
          <a:p>
            <a:endParaRPr lang="es-PE" dirty="0"/>
          </a:p>
        </p:txBody>
      </p:sp>
      <p:sp>
        <p:nvSpPr>
          <p:cNvPr id="4" name="Slide Number Placeholder 3"/>
          <p:cNvSpPr>
            <a:spLocks noGrp="1"/>
          </p:cNvSpPr>
          <p:nvPr>
            <p:ph type="sldNum" sz="quarter" idx="5"/>
          </p:nvPr>
        </p:nvSpPr>
        <p:spPr/>
        <p:txBody>
          <a:bodyPr/>
          <a:lstStyle/>
          <a:p>
            <a:fld id="{B15C9F8F-8569-442A-9579-7702D08202BD}" type="slidenum">
              <a:rPr lang="en-GB" smtClean="0"/>
              <a:t>32</a:t>
            </a:fld>
            <a:endParaRPr lang="en-GB" dirty="0"/>
          </a:p>
        </p:txBody>
      </p:sp>
    </p:spTree>
    <p:extLst>
      <p:ext uri="{BB962C8B-B14F-4D97-AF65-F5344CB8AC3E}">
        <p14:creationId xmlns:p14="http://schemas.microsoft.com/office/powerpoint/2010/main" val="3856829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50000"/>
              </a:lnSpc>
              <a:buFont typeface="Wingdings" panose="05000000000000000000" pitchFamily="2" charset="2"/>
              <a:buChar char="§"/>
            </a:pPr>
            <a:r>
              <a:rPr lang="es-ES" sz="1200" dirty="0">
                <a:latin typeface="Arial" panose="020B0604020202020204" pitchFamily="34" charset="0"/>
                <a:cs typeface="Arial" panose="020B0604020202020204" pitchFamily="34" charset="0"/>
              </a:rPr>
              <a:t>Protéjase contra ataques de phishing dirigidos y fraudes por correo electrónico</a:t>
            </a:r>
          </a:p>
          <a:p>
            <a:pPr marL="285750" indent="-285750">
              <a:lnSpc>
                <a:spcPct val="150000"/>
              </a:lnSpc>
              <a:buFont typeface="Wingdings" panose="05000000000000000000" pitchFamily="2" charset="2"/>
              <a:buChar char="§"/>
            </a:pPr>
            <a:r>
              <a:rPr lang="es-ES" sz="1200" dirty="0">
                <a:latin typeface="Arial" panose="020B0604020202020204" pitchFamily="34" charset="0"/>
                <a:cs typeface="Arial" panose="020B0604020202020204" pitchFamily="34" charset="0"/>
              </a:rPr>
              <a:t>Proteja sus servidores de correo electrónico M365, Gmail y </a:t>
            </a:r>
            <a:r>
              <a:rPr lang="es-ES" sz="1200" dirty="0" err="1">
                <a:latin typeface="Arial" panose="020B0604020202020204" pitchFamily="34" charset="0"/>
                <a:cs typeface="Arial" panose="020B0604020202020204" pitchFamily="34" charset="0"/>
              </a:rPr>
              <a:t>On</a:t>
            </a:r>
            <a:r>
              <a:rPr lang="es-ES" sz="1200" dirty="0">
                <a:latin typeface="Arial" panose="020B0604020202020204" pitchFamily="34" charset="0"/>
                <a:cs typeface="Arial" panose="020B0604020202020204" pitchFamily="34" charset="0"/>
              </a:rPr>
              <a:t>-premise.</a:t>
            </a:r>
          </a:p>
          <a:p>
            <a:pPr marL="285750" indent="-285750">
              <a:lnSpc>
                <a:spcPct val="150000"/>
              </a:lnSpc>
              <a:buFont typeface="Wingdings" panose="05000000000000000000" pitchFamily="2" charset="2"/>
              <a:buChar char="§"/>
            </a:pPr>
            <a:r>
              <a:rPr lang="es-ES" sz="1200" dirty="0">
                <a:latin typeface="Arial" panose="020B0604020202020204" pitchFamily="34" charset="0"/>
                <a:cs typeface="Arial" panose="020B0604020202020204" pitchFamily="34" charset="0"/>
              </a:rPr>
              <a:t>Mantenga la seguridad actualizada con inteligencia sobre amenazas en tiempo real</a:t>
            </a:r>
          </a:p>
          <a:p>
            <a:pPr marL="285750" indent="-285750">
              <a:lnSpc>
                <a:spcPct val="150000"/>
              </a:lnSpc>
              <a:buFont typeface="Wingdings" panose="05000000000000000000" pitchFamily="2" charset="2"/>
              <a:buChar char="§"/>
            </a:pPr>
            <a:r>
              <a:rPr lang="es-ES" sz="1200" dirty="0">
                <a:latin typeface="Arial" panose="020B0604020202020204" pitchFamily="34" charset="0"/>
                <a:cs typeface="Arial" panose="020B0604020202020204" pitchFamily="34" charset="0"/>
              </a:rPr>
              <a:t>Aplique una sólida prevención de pérdida de datos (DLP) y cumplimiento</a:t>
            </a:r>
          </a:p>
          <a:p>
            <a:pPr marL="285750" indent="-285750">
              <a:lnSpc>
                <a:spcPct val="150000"/>
              </a:lnSpc>
              <a:buFont typeface="Wingdings" panose="05000000000000000000" pitchFamily="2" charset="2"/>
              <a:buChar char="§"/>
            </a:pPr>
            <a:r>
              <a:rPr lang="es-ES" sz="1200" dirty="0">
                <a:latin typeface="Arial" panose="020B0604020202020204" pitchFamily="34" charset="0"/>
                <a:cs typeface="Arial" panose="020B0604020202020204" pitchFamily="34" charset="0"/>
              </a:rPr>
              <a:t>Obtenga la escalabilidad que necesita sin costos adicionales</a:t>
            </a:r>
          </a:p>
          <a:p>
            <a:endParaRPr lang="es-PE" dirty="0"/>
          </a:p>
        </p:txBody>
      </p:sp>
      <p:sp>
        <p:nvSpPr>
          <p:cNvPr id="4" name="Slide Number Placeholder 3"/>
          <p:cNvSpPr>
            <a:spLocks noGrp="1"/>
          </p:cNvSpPr>
          <p:nvPr>
            <p:ph type="sldNum" sz="quarter" idx="5"/>
          </p:nvPr>
        </p:nvSpPr>
        <p:spPr/>
        <p:txBody>
          <a:bodyPr/>
          <a:lstStyle/>
          <a:p>
            <a:fld id="{B15C9F8F-8569-442A-9579-7702D08202BD}" type="slidenum">
              <a:rPr lang="en-GB" smtClean="0"/>
              <a:t>34</a:t>
            </a:fld>
            <a:endParaRPr lang="en-GB" dirty="0"/>
          </a:p>
        </p:txBody>
      </p:sp>
    </p:spTree>
    <p:extLst>
      <p:ext uri="{BB962C8B-B14F-4D97-AF65-F5344CB8AC3E}">
        <p14:creationId xmlns:p14="http://schemas.microsoft.com/office/powerpoint/2010/main" val="823034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La aplicación continua del acceso tanto en el punto final como en el borde ayuda a proteger los datos corporativos contra pérdidas y robos. A través de su motor de gestión de políticas basado en objetos robusto y granular, SMA garantiza la confidencialidad y la integridad de los datos. SMA valida cada usuario, punto final y aplicación antes de ingresar a la red, salvaguardando así los datos y empoderando a los usuarios.</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SMA permite a los administradores de usuarios configurar políticas de seguridad que brindan la mejor autenticación contextual de su clase que otorga acceso solo a dispositivos confiables y usuarios autorizados.</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Se interroga a los puntos finales para obtener información de seguridad esencial, como ID del dispositivo, estado del certificado, presencia o ausencia de software de seguridad, versiones del sistema operativo y estado de </a:t>
            </a:r>
            <a:r>
              <a:rPr lang="es-ES" sz="1200" kern="1200" dirty="0" err="1">
                <a:solidFill>
                  <a:schemeClr val="tx1"/>
                </a:solidFill>
                <a:effectLst/>
                <a:latin typeface="+mn-lt"/>
                <a:ea typeface="+mn-ea"/>
                <a:cs typeface="+mn-cs"/>
              </a:rPr>
              <a:t>jailbreak</a:t>
            </a:r>
            <a:r>
              <a:rPr lang="es-ES" sz="1200" kern="1200" dirty="0">
                <a:solidFill>
                  <a:schemeClr val="tx1"/>
                </a:solidFill>
                <a:effectLst/>
                <a:latin typeface="+mn-lt"/>
                <a:ea typeface="+mn-ea"/>
                <a:cs typeface="+mn-cs"/>
              </a:rPr>
              <a:t> o raíz antes de otorgar acceso.</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serie SMA 1000, los administradores pueden definir qué aplicaciones móviles específicas pueden acceder a qué recursos de la red a través de túneles de aplicaciones individuales. Las políticas de AAC se aplican tanto en el cliente como en el servidor, lo que proporciona una sólida protección perimetral.</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Continual access enforcement both at the endpoint and at the edge helps secure corporate data from loss and theft. Through its robust and granular object-based policy management engine, SMA ensures confidentiality and integrity of data. SMA validates every user, endpoint and application, before it enters the network, thus safeguarding data and empowering users.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SMA enables user administrators to configure security policies that provide best-in-class, context-aware authentication which grants access only to trusted devices and authorized users.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Endpoints are interrogated for essential security information such as device ID, certificate status,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presence or absence of security software, OS versions and jailbreak or root status prior to granting access.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the SMA 1000 series, Administrators can define which specific mobile applications are allowed to access which resources on the network through individual app tunnels. AAC policies are enforced both at the client and server, providing robust perimeter protection.</a:t>
            </a:r>
            <a:endParaRPr lang="en-US" dirty="0"/>
          </a:p>
          <a:p>
            <a:endParaRPr lang="es-PE" dirty="0"/>
          </a:p>
        </p:txBody>
      </p:sp>
      <p:sp>
        <p:nvSpPr>
          <p:cNvPr id="4" name="Slide Number Placeholder 3"/>
          <p:cNvSpPr>
            <a:spLocks noGrp="1"/>
          </p:cNvSpPr>
          <p:nvPr>
            <p:ph type="sldNum" sz="quarter" idx="5"/>
          </p:nvPr>
        </p:nvSpPr>
        <p:spPr/>
        <p:txBody>
          <a:bodyPr/>
          <a:lstStyle/>
          <a:p>
            <a:fld id="{B15C9F8F-8569-442A-9579-7702D08202BD}" type="slidenum">
              <a:rPr lang="en-GB" smtClean="0"/>
              <a:t>35</a:t>
            </a:fld>
            <a:endParaRPr lang="en-GB" dirty="0"/>
          </a:p>
        </p:txBody>
      </p:sp>
    </p:spTree>
    <p:extLst>
      <p:ext uri="{BB962C8B-B14F-4D97-AF65-F5344CB8AC3E}">
        <p14:creationId xmlns:p14="http://schemas.microsoft.com/office/powerpoint/2010/main" val="3597791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3.jp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3.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1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6" Type="http://schemas.openxmlformats.org/officeDocument/2006/relationships/image" Target="../media/image44.png"/><Relationship Id="rId21" Type="http://schemas.openxmlformats.org/officeDocument/2006/relationships/image" Target="../media/image39.svg"/><Relationship Id="rId34" Type="http://schemas.openxmlformats.org/officeDocument/2006/relationships/image" Target="../media/image52.png"/><Relationship Id="rId42" Type="http://schemas.openxmlformats.org/officeDocument/2006/relationships/image" Target="../media/image60.png"/><Relationship Id="rId47" Type="http://schemas.openxmlformats.org/officeDocument/2006/relationships/image" Target="../media/image65.svg"/><Relationship Id="rId50" Type="http://schemas.openxmlformats.org/officeDocument/2006/relationships/image" Target="../media/image68.png"/><Relationship Id="rId55" Type="http://schemas.openxmlformats.org/officeDocument/2006/relationships/image" Target="../media/image73.svg"/><Relationship Id="rId63" Type="http://schemas.openxmlformats.org/officeDocument/2006/relationships/image" Target="../media/image81.svg"/><Relationship Id="rId7" Type="http://schemas.openxmlformats.org/officeDocument/2006/relationships/image" Target="../media/image25.svg"/><Relationship Id="rId2" Type="http://schemas.openxmlformats.org/officeDocument/2006/relationships/image" Target="../media/image20.png"/><Relationship Id="rId16" Type="http://schemas.openxmlformats.org/officeDocument/2006/relationships/image" Target="../media/image34.png"/><Relationship Id="rId29" Type="http://schemas.openxmlformats.org/officeDocument/2006/relationships/image" Target="../media/image47.svg"/><Relationship Id="rId11" Type="http://schemas.openxmlformats.org/officeDocument/2006/relationships/image" Target="../media/image29.svg"/><Relationship Id="rId24" Type="http://schemas.openxmlformats.org/officeDocument/2006/relationships/image" Target="../media/image42.png"/><Relationship Id="rId32" Type="http://schemas.openxmlformats.org/officeDocument/2006/relationships/image" Target="../media/image50.png"/><Relationship Id="rId37" Type="http://schemas.openxmlformats.org/officeDocument/2006/relationships/image" Target="../media/image55.svg"/><Relationship Id="rId40" Type="http://schemas.openxmlformats.org/officeDocument/2006/relationships/image" Target="../media/image58.png"/><Relationship Id="rId45" Type="http://schemas.openxmlformats.org/officeDocument/2006/relationships/image" Target="../media/image63.svg"/><Relationship Id="rId53" Type="http://schemas.openxmlformats.org/officeDocument/2006/relationships/image" Target="../media/image71.svg"/><Relationship Id="rId58" Type="http://schemas.openxmlformats.org/officeDocument/2006/relationships/image" Target="../media/image76.png"/><Relationship Id="rId66" Type="http://schemas.openxmlformats.org/officeDocument/2006/relationships/image" Target="../media/image84.png"/><Relationship Id="rId5" Type="http://schemas.openxmlformats.org/officeDocument/2006/relationships/image" Target="../media/image23.svg"/><Relationship Id="rId61" Type="http://schemas.openxmlformats.org/officeDocument/2006/relationships/image" Target="../media/image79.svg"/><Relationship Id="rId19" Type="http://schemas.openxmlformats.org/officeDocument/2006/relationships/image" Target="../media/image37.svg"/><Relationship Id="rId14" Type="http://schemas.openxmlformats.org/officeDocument/2006/relationships/image" Target="../media/image32.png"/><Relationship Id="rId22" Type="http://schemas.openxmlformats.org/officeDocument/2006/relationships/image" Target="../media/image40.png"/><Relationship Id="rId27" Type="http://schemas.openxmlformats.org/officeDocument/2006/relationships/image" Target="../media/image45.svg"/><Relationship Id="rId30" Type="http://schemas.openxmlformats.org/officeDocument/2006/relationships/image" Target="../media/image48.png"/><Relationship Id="rId35" Type="http://schemas.openxmlformats.org/officeDocument/2006/relationships/image" Target="../media/image53.svg"/><Relationship Id="rId43" Type="http://schemas.openxmlformats.org/officeDocument/2006/relationships/image" Target="../media/image61.svg"/><Relationship Id="rId48" Type="http://schemas.openxmlformats.org/officeDocument/2006/relationships/image" Target="../media/image66.png"/><Relationship Id="rId56" Type="http://schemas.openxmlformats.org/officeDocument/2006/relationships/image" Target="../media/image74.png"/><Relationship Id="rId64" Type="http://schemas.openxmlformats.org/officeDocument/2006/relationships/image" Target="../media/image82.png"/><Relationship Id="rId8" Type="http://schemas.openxmlformats.org/officeDocument/2006/relationships/image" Target="../media/image26.png"/><Relationship Id="rId51" Type="http://schemas.openxmlformats.org/officeDocument/2006/relationships/image" Target="../media/image69.svg"/><Relationship Id="rId3" Type="http://schemas.openxmlformats.org/officeDocument/2006/relationships/image" Target="../media/image21.svg"/><Relationship Id="rId12" Type="http://schemas.openxmlformats.org/officeDocument/2006/relationships/image" Target="../media/image30.png"/><Relationship Id="rId17" Type="http://schemas.openxmlformats.org/officeDocument/2006/relationships/image" Target="../media/image35.svg"/><Relationship Id="rId25" Type="http://schemas.openxmlformats.org/officeDocument/2006/relationships/image" Target="../media/image43.svg"/><Relationship Id="rId33" Type="http://schemas.openxmlformats.org/officeDocument/2006/relationships/image" Target="../media/image51.svg"/><Relationship Id="rId38" Type="http://schemas.openxmlformats.org/officeDocument/2006/relationships/image" Target="../media/image56.png"/><Relationship Id="rId46" Type="http://schemas.openxmlformats.org/officeDocument/2006/relationships/image" Target="../media/image64.png"/><Relationship Id="rId59" Type="http://schemas.openxmlformats.org/officeDocument/2006/relationships/image" Target="../media/image77.svg"/><Relationship Id="rId67" Type="http://schemas.openxmlformats.org/officeDocument/2006/relationships/image" Target="../media/image85.svg"/><Relationship Id="rId20" Type="http://schemas.openxmlformats.org/officeDocument/2006/relationships/image" Target="../media/image38.png"/><Relationship Id="rId41" Type="http://schemas.openxmlformats.org/officeDocument/2006/relationships/image" Target="../media/image59.svg"/><Relationship Id="rId54" Type="http://schemas.openxmlformats.org/officeDocument/2006/relationships/image" Target="../media/image72.png"/><Relationship Id="rId62" Type="http://schemas.openxmlformats.org/officeDocument/2006/relationships/image" Target="../media/image80.png"/><Relationship Id="rId1" Type="http://schemas.openxmlformats.org/officeDocument/2006/relationships/slideMaster" Target="../slideMasters/slideMaster1.xml"/><Relationship Id="rId6" Type="http://schemas.openxmlformats.org/officeDocument/2006/relationships/image" Target="../media/image24.png"/><Relationship Id="rId15" Type="http://schemas.openxmlformats.org/officeDocument/2006/relationships/image" Target="../media/image33.svg"/><Relationship Id="rId23" Type="http://schemas.openxmlformats.org/officeDocument/2006/relationships/image" Target="../media/image41.svg"/><Relationship Id="rId28" Type="http://schemas.openxmlformats.org/officeDocument/2006/relationships/image" Target="../media/image46.png"/><Relationship Id="rId36" Type="http://schemas.openxmlformats.org/officeDocument/2006/relationships/image" Target="../media/image54.png"/><Relationship Id="rId49" Type="http://schemas.openxmlformats.org/officeDocument/2006/relationships/image" Target="../media/image67.svg"/><Relationship Id="rId57" Type="http://schemas.openxmlformats.org/officeDocument/2006/relationships/image" Target="../media/image75.svg"/><Relationship Id="rId10" Type="http://schemas.openxmlformats.org/officeDocument/2006/relationships/image" Target="../media/image28.png"/><Relationship Id="rId31" Type="http://schemas.openxmlformats.org/officeDocument/2006/relationships/image" Target="../media/image49.svg"/><Relationship Id="rId44" Type="http://schemas.openxmlformats.org/officeDocument/2006/relationships/image" Target="../media/image62.png"/><Relationship Id="rId52" Type="http://schemas.openxmlformats.org/officeDocument/2006/relationships/image" Target="../media/image70.png"/><Relationship Id="rId60" Type="http://schemas.openxmlformats.org/officeDocument/2006/relationships/image" Target="../media/image78.png"/><Relationship Id="rId65" Type="http://schemas.openxmlformats.org/officeDocument/2006/relationships/image" Target="../media/image83.svg"/><Relationship Id="rId4" Type="http://schemas.openxmlformats.org/officeDocument/2006/relationships/image" Target="../media/image22.png"/><Relationship Id="rId9" Type="http://schemas.openxmlformats.org/officeDocument/2006/relationships/image" Target="../media/image27.svg"/><Relationship Id="rId13" Type="http://schemas.openxmlformats.org/officeDocument/2006/relationships/image" Target="../media/image31.svg"/><Relationship Id="rId18" Type="http://schemas.openxmlformats.org/officeDocument/2006/relationships/image" Target="../media/image36.png"/><Relationship Id="rId39" Type="http://schemas.openxmlformats.org/officeDocument/2006/relationships/image" Target="../media/image57.sv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p:bg>
      <p:bgPr>
        <a:solidFill>
          <a:schemeClr val="accent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CD83BA-D033-1745-6D4B-0DE131035E57}"/>
              </a:ext>
            </a:extLst>
          </p:cNvPr>
          <p:cNvSpPr txBox="1"/>
          <p:nvPr userDrawn="1"/>
        </p:nvSpPr>
        <p:spPr>
          <a:xfrm>
            <a:off x="1055688" y="497540"/>
            <a:ext cx="10080625" cy="5979459"/>
          </a:xfrm>
          <a:prstGeom prst="rect">
            <a:avLst/>
          </a:prstGeom>
          <a:noFill/>
        </p:spPr>
        <p:txBody>
          <a:bodyPr wrap="square" lIns="0" tIns="0" rIns="0" bIns="0" rtlCol="0" anchor="ctr">
            <a:noAutofit/>
          </a:bodyPr>
          <a:lstStyle/>
          <a:p>
            <a:pPr algn="ctr">
              <a:lnSpc>
                <a:spcPct val="90000"/>
              </a:lnSpc>
            </a:pPr>
            <a:r>
              <a:rPr lang="nl-BE" sz="14400" b="1" dirty="0">
                <a:solidFill>
                  <a:schemeClr val="bg1"/>
                </a:solidFill>
                <a:latin typeface="+mj-lt"/>
              </a:rPr>
              <a:t>START</a:t>
            </a:r>
            <a:endParaRPr lang="en-GB" sz="14400" b="1" dirty="0">
              <a:solidFill>
                <a:schemeClr val="bg1"/>
              </a:solidFill>
              <a:latin typeface="+mj-lt"/>
            </a:endParaRPr>
          </a:p>
        </p:txBody>
      </p:sp>
    </p:spTree>
    <p:extLst>
      <p:ext uri="{BB962C8B-B14F-4D97-AF65-F5344CB8AC3E}">
        <p14:creationId xmlns:p14="http://schemas.microsoft.com/office/powerpoint/2010/main" val="260930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Text">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62E67932-D93A-B29B-F9F7-0D6A004FA232}"/>
              </a:ext>
            </a:extLst>
          </p:cNvPr>
          <p:cNvSpPr/>
          <p:nvPr userDrawn="1"/>
        </p:nvSpPr>
        <p:spPr>
          <a:xfrm>
            <a:off x="0" y="1"/>
            <a:ext cx="12192000" cy="413017"/>
          </a:xfrm>
          <a:custGeom>
            <a:avLst/>
            <a:gdLst>
              <a:gd name="connsiteX0" fmla="*/ 331582 w 12192000"/>
              <a:gd name="connsiteY0" fmla="*/ 103556 h 413017"/>
              <a:gd name="connsiteX1" fmla="*/ 123185 w 12192000"/>
              <a:gd name="connsiteY1" fmla="*/ 165218 h 413017"/>
              <a:gd name="connsiteX2" fmla="*/ 289900 w 12192000"/>
              <a:gd name="connsiteY2" fmla="*/ 345639 h 413017"/>
              <a:gd name="connsiteX3" fmla="*/ 209395 w 12192000"/>
              <a:gd name="connsiteY3" fmla="*/ 228025 h 413017"/>
              <a:gd name="connsiteX4" fmla="*/ 500582 w 12192000"/>
              <a:gd name="connsiteY4" fmla="*/ 117259 h 413017"/>
              <a:gd name="connsiteX5" fmla="*/ 331582 w 12192000"/>
              <a:gd name="connsiteY5" fmla="*/ 103556 h 413017"/>
              <a:gd name="connsiteX6" fmla="*/ 0 w 12192000"/>
              <a:gd name="connsiteY6" fmla="*/ 0 h 413017"/>
              <a:gd name="connsiteX7" fmla="*/ 12192000 w 12192000"/>
              <a:gd name="connsiteY7" fmla="*/ 0 h 413017"/>
              <a:gd name="connsiteX8" fmla="*/ 12192000 w 12192000"/>
              <a:gd name="connsiteY8" fmla="*/ 413017 h 413017"/>
              <a:gd name="connsiteX9" fmla="*/ 0 w 12192000"/>
              <a:gd name="connsiteY9" fmla="*/ 413017 h 413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13017">
                <a:moveTo>
                  <a:pt x="331582" y="103556"/>
                </a:moveTo>
                <a:cubicBezTo>
                  <a:pt x="243798" y="102985"/>
                  <a:pt x="149449" y="114975"/>
                  <a:pt x="123185" y="165218"/>
                </a:cubicBezTo>
                <a:cubicBezTo>
                  <a:pt x="70658" y="265705"/>
                  <a:pt x="289900" y="345639"/>
                  <a:pt x="289900" y="345639"/>
                </a:cubicBezTo>
                <a:cubicBezTo>
                  <a:pt x="289900" y="345639"/>
                  <a:pt x="192275" y="283311"/>
                  <a:pt x="209395" y="228025"/>
                </a:cubicBezTo>
                <a:cubicBezTo>
                  <a:pt x="224243" y="180084"/>
                  <a:pt x="325872" y="150376"/>
                  <a:pt x="500582" y="117259"/>
                </a:cubicBezTo>
                <a:cubicBezTo>
                  <a:pt x="500582" y="117259"/>
                  <a:pt x="419365" y="104127"/>
                  <a:pt x="331582" y="103556"/>
                </a:cubicBezTo>
                <a:close/>
                <a:moveTo>
                  <a:pt x="0" y="0"/>
                </a:moveTo>
                <a:lnTo>
                  <a:pt x="12192000" y="0"/>
                </a:lnTo>
                <a:lnTo>
                  <a:pt x="12192000" y="413017"/>
                </a:lnTo>
                <a:lnTo>
                  <a:pt x="0" y="413017"/>
                </a:lnTo>
                <a:close/>
              </a:path>
            </a:pathLst>
          </a:custGeom>
          <a:gradFill flip="none" rotWithShape="1">
            <a:gsLst>
              <a:gs pos="44000">
                <a:schemeClr val="bg1"/>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spc="300" dirty="0">
              <a:solidFill>
                <a:schemeClr val="bg1"/>
              </a:solidFill>
              <a:latin typeface="+mj-lt"/>
            </a:endParaRPr>
          </a:p>
        </p:txBody>
      </p:sp>
      <p:pic>
        <p:nvPicPr>
          <p:cNvPr id="7" name="Graphic 6">
            <a:extLst>
              <a:ext uri="{FF2B5EF4-FFF2-40B4-BE49-F238E27FC236}">
                <a16:creationId xmlns:a16="http://schemas.microsoft.com/office/drawing/2014/main" id="{5D41203D-525D-5BA8-4DD2-686102F2689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526" y="6554636"/>
            <a:ext cx="1170000" cy="192029"/>
          </a:xfrm>
          <a:prstGeom prst="rect">
            <a:avLst/>
          </a:prstGeom>
        </p:spPr>
      </p:pic>
      <p:sp>
        <p:nvSpPr>
          <p:cNvPr id="3" name="Slide Number Placeholder 2">
            <a:extLst>
              <a:ext uri="{FF2B5EF4-FFF2-40B4-BE49-F238E27FC236}">
                <a16:creationId xmlns:a16="http://schemas.microsoft.com/office/drawing/2014/main" id="{FCE073C8-88AF-7F8B-3064-0921B71ED180}"/>
              </a:ext>
            </a:extLst>
          </p:cNvPr>
          <p:cNvSpPr>
            <a:spLocks noGrp="1"/>
          </p:cNvSpPr>
          <p:nvPr>
            <p:ph type="sldNum" sz="quarter" idx="13"/>
          </p:nvPr>
        </p:nvSpPr>
        <p:spPr/>
        <p:txBody>
          <a:bodyPr/>
          <a:lstStyle/>
          <a:p>
            <a:fld id="{068BCA6D-6259-44E2-97C8-5D261EFBA7C4}" type="slidenum">
              <a:rPr lang="en-GB" smtClean="0"/>
              <a:pPr/>
              <a:t>‹#›</a:t>
            </a:fld>
            <a:endParaRPr lang="en-GB"/>
          </a:p>
        </p:txBody>
      </p:sp>
      <p:sp>
        <p:nvSpPr>
          <p:cNvPr id="5" name="Text Placeholder 4">
            <a:extLst>
              <a:ext uri="{FF2B5EF4-FFF2-40B4-BE49-F238E27FC236}">
                <a16:creationId xmlns:a16="http://schemas.microsoft.com/office/drawing/2014/main" id="{78BF31FF-5237-AE3C-7C43-840FE58CB213}"/>
              </a:ext>
            </a:extLst>
          </p:cNvPr>
          <p:cNvSpPr>
            <a:spLocks noGrp="1"/>
          </p:cNvSpPr>
          <p:nvPr>
            <p:ph type="body" sz="quarter" idx="11"/>
          </p:nvPr>
        </p:nvSpPr>
        <p:spPr>
          <a:xfrm>
            <a:off x="1055687" y="1761167"/>
            <a:ext cx="10080626" cy="4715833"/>
          </a:xfrm>
          <a:noFill/>
        </p:spPr>
        <p:txBody>
          <a:bodyPr numCol="1" spcCol="288000">
            <a:normAutofit/>
          </a:bodyPr>
          <a:lstStyle>
            <a:lvl1pPr marL="180000" indent="-180000">
              <a:lnSpc>
                <a:spcPct val="100000"/>
              </a:lnSpc>
              <a:buClr>
                <a:schemeClr val="accent1"/>
              </a:buClr>
              <a:buFont typeface="Arial" panose="020B0604020202020204" pitchFamily="34" charset="0"/>
              <a:buChar char="•"/>
              <a:defRPr sz="1400"/>
            </a:lvl1pPr>
            <a:lvl2pPr marL="360000" indent="-180000">
              <a:lnSpc>
                <a:spcPct val="100000"/>
              </a:lnSpc>
              <a:buFont typeface="Arial" panose="020B0604020202020204" pitchFamily="34" charset="0"/>
              <a:buChar char="•"/>
              <a:defRPr sz="1400"/>
            </a:lvl2pPr>
            <a:lvl3pPr marL="540000" indent="-180000">
              <a:lnSpc>
                <a:spcPct val="100000"/>
              </a:lnSpc>
              <a:buFont typeface="Arial" panose="020B0604020202020204" pitchFamily="34" charset="0"/>
              <a:buChar char="•"/>
              <a:defRPr sz="1400"/>
            </a:lvl3pPr>
            <a:lvl4pPr marL="720000" indent="-180000">
              <a:lnSpc>
                <a:spcPct val="100000"/>
              </a:lnSpc>
              <a:buFont typeface="Arial" panose="020B0604020202020204" pitchFamily="34" charset="0"/>
              <a:buChar char="•"/>
              <a:defRPr sz="1400"/>
            </a:lvl4pPr>
            <a:lvl5pPr marL="900000" indent="-180000">
              <a:lnSpc>
                <a:spcPct val="100000"/>
              </a:lnSpc>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ubTitle Placeholder 8">
            <a:extLst>
              <a:ext uri="{FF2B5EF4-FFF2-40B4-BE49-F238E27FC236}">
                <a16:creationId xmlns:a16="http://schemas.microsoft.com/office/drawing/2014/main" id="{5D92E92E-A725-7C2A-54F9-21035AA93CC9}"/>
              </a:ext>
            </a:extLst>
          </p:cNvPr>
          <p:cNvSpPr>
            <a:spLocks noGrp="1"/>
          </p:cNvSpPr>
          <p:nvPr>
            <p:ph type="body" sz="quarter" idx="12"/>
          </p:nvPr>
        </p:nvSpPr>
        <p:spPr>
          <a:xfrm>
            <a:off x="419100" y="1161320"/>
            <a:ext cx="10717212" cy="342081"/>
          </a:xfrm>
        </p:spPr>
        <p:txBody>
          <a:bodyPr>
            <a:normAutofit/>
          </a:bodyPr>
          <a:lstStyle>
            <a:lvl1pPr>
              <a:lnSpc>
                <a:spcPts val="2100"/>
              </a:lnSpc>
              <a:defRPr sz="1700">
                <a:solidFill>
                  <a:schemeClr val="accent1"/>
                </a:solidFill>
                <a:latin typeface="+mn-lt"/>
              </a:defRPr>
            </a:lvl1pPr>
          </a:lstStyle>
          <a:p>
            <a:pPr lvl="0"/>
            <a:r>
              <a:rPr lang="en-US"/>
              <a:t>Click to edit Master text styles</a:t>
            </a:r>
          </a:p>
        </p:txBody>
      </p:sp>
      <p:sp>
        <p:nvSpPr>
          <p:cNvPr id="2" name="Title 1">
            <a:extLst>
              <a:ext uri="{FF2B5EF4-FFF2-40B4-BE49-F238E27FC236}">
                <a16:creationId xmlns:a16="http://schemas.microsoft.com/office/drawing/2014/main" id="{45A16554-F1DB-175C-6F91-244C9130AFE2}"/>
              </a:ext>
            </a:extLst>
          </p:cNvPr>
          <p:cNvSpPr>
            <a:spLocks noGrp="1"/>
          </p:cNvSpPr>
          <p:nvPr>
            <p:ph type="title"/>
          </p:nvPr>
        </p:nvSpPr>
        <p:spPr>
          <a:xfrm>
            <a:off x="419099" y="605257"/>
            <a:ext cx="10717213" cy="493710"/>
          </a:xfrm>
        </p:spPr>
        <p:txBody>
          <a:bodyPr anchor="b" anchorCtr="0">
            <a:noAutofit/>
          </a:bodyPr>
          <a:lstStyle>
            <a:lvl1pPr>
              <a:defRPr sz="3300"/>
            </a:lvl1pPr>
          </a:lstStyle>
          <a:p>
            <a:r>
              <a:rPr lang="en-US"/>
              <a:t>Click to edit Master title style</a:t>
            </a:r>
            <a:endParaRPr lang="en-GB" dirty="0"/>
          </a:p>
        </p:txBody>
      </p:sp>
    </p:spTree>
    <p:extLst>
      <p:ext uri="{BB962C8B-B14F-4D97-AF65-F5344CB8AC3E}">
        <p14:creationId xmlns:p14="http://schemas.microsoft.com/office/powerpoint/2010/main" val="3771028885"/>
      </p:ext>
    </p:extLst>
  </p:cSld>
  <p:clrMapOvr>
    <a:masterClrMapping/>
  </p:clrMapOvr>
  <p:extLst>
    <p:ext uri="{DCECCB84-F9BA-43D5-87BE-67443E8EF086}">
      <p15:sldGuideLst xmlns:p15="http://schemas.microsoft.com/office/powerpoint/2012/main">
        <p15:guide id="1" orient="horz" pos="6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Text - Image 1">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CE073C8-88AF-7F8B-3064-0921B71ED180}"/>
              </a:ext>
            </a:extLst>
          </p:cNvPr>
          <p:cNvSpPr>
            <a:spLocks noGrp="1"/>
          </p:cNvSpPr>
          <p:nvPr>
            <p:ph type="sldNum" sz="quarter" idx="13"/>
          </p:nvPr>
        </p:nvSpPr>
        <p:spPr/>
        <p:txBody>
          <a:bodyPr/>
          <a:lstStyle/>
          <a:p>
            <a:fld id="{068BCA6D-6259-44E2-97C8-5D261EFBA7C4}" type="slidenum">
              <a:rPr lang="en-GB" smtClean="0"/>
              <a:pPr/>
              <a:t>‹#›</a:t>
            </a:fld>
            <a:endParaRPr lang="en-GB"/>
          </a:p>
        </p:txBody>
      </p:sp>
      <p:pic>
        <p:nvPicPr>
          <p:cNvPr id="8" name="Graphic 7">
            <a:extLst>
              <a:ext uri="{FF2B5EF4-FFF2-40B4-BE49-F238E27FC236}">
                <a16:creationId xmlns:a16="http://schemas.microsoft.com/office/drawing/2014/main" id="{0E1B2EC8-6043-CBC3-EDF8-12DD97A0823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526" y="6554636"/>
            <a:ext cx="1170000" cy="192029"/>
          </a:xfrm>
          <a:prstGeom prst="rect">
            <a:avLst/>
          </a:prstGeom>
        </p:spPr>
      </p:pic>
      <p:sp>
        <p:nvSpPr>
          <p:cNvPr id="9" name="Text Placeholder 4">
            <a:extLst>
              <a:ext uri="{FF2B5EF4-FFF2-40B4-BE49-F238E27FC236}">
                <a16:creationId xmlns:a16="http://schemas.microsoft.com/office/drawing/2014/main" id="{E102084D-AFC7-6971-1C69-2D107F3BD02B}"/>
              </a:ext>
            </a:extLst>
          </p:cNvPr>
          <p:cNvSpPr>
            <a:spLocks noGrp="1"/>
          </p:cNvSpPr>
          <p:nvPr>
            <p:ph type="body" sz="quarter" idx="14"/>
          </p:nvPr>
        </p:nvSpPr>
        <p:spPr>
          <a:xfrm>
            <a:off x="1055687" y="1761167"/>
            <a:ext cx="10080626" cy="4715833"/>
          </a:xfrm>
          <a:noFill/>
        </p:spPr>
        <p:txBody>
          <a:bodyPr numCol="1" spcCol="288000">
            <a:normAutofit/>
          </a:bodyPr>
          <a:lstStyle>
            <a:lvl1pPr marL="180000" indent="-180000">
              <a:lnSpc>
                <a:spcPct val="100000"/>
              </a:lnSpc>
              <a:buClr>
                <a:schemeClr val="accent1"/>
              </a:buClr>
              <a:buFont typeface="Arial" panose="020B0604020202020204" pitchFamily="34" charset="0"/>
              <a:buChar char="•"/>
              <a:defRPr sz="1400"/>
            </a:lvl1pPr>
            <a:lvl2pPr marL="360000" indent="-180000">
              <a:lnSpc>
                <a:spcPct val="100000"/>
              </a:lnSpc>
              <a:buFont typeface="Arial" panose="020B0604020202020204" pitchFamily="34" charset="0"/>
              <a:buChar char="•"/>
              <a:defRPr sz="1400"/>
            </a:lvl2pPr>
            <a:lvl3pPr marL="540000" indent="-180000">
              <a:lnSpc>
                <a:spcPct val="100000"/>
              </a:lnSpc>
              <a:buFont typeface="Arial" panose="020B0604020202020204" pitchFamily="34" charset="0"/>
              <a:buChar char="•"/>
              <a:defRPr sz="1400"/>
            </a:lvl3pPr>
            <a:lvl4pPr marL="720000" indent="-180000">
              <a:lnSpc>
                <a:spcPct val="100000"/>
              </a:lnSpc>
              <a:buFont typeface="Arial" panose="020B0604020202020204" pitchFamily="34" charset="0"/>
              <a:buChar char="•"/>
              <a:defRPr sz="1400"/>
            </a:lvl4pPr>
            <a:lvl5pPr marL="900000" indent="-180000">
              <a:lnSpc>
                <a:spcPct val="100000"/>
              </a:lnSpc>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ubTitle Placeholder 8">
            <a:extLst>
              <a:ext uri="{FF2B5EF4-FFF2-40B4-BE49-F238E27FC236}">
                <a16:creationId xmlns:a16="http://schemas.microsoft.com/office/drawing/2014/main" id="{5D92E92E-A725-7C2A-54F9-21035AA93CC9}"/>
              </a:ext>
            </a:extLst>
          </p:cNvPr>
          <p:cNvSpPr>
            <a:spLocks noGrp="1"/>
          </p:cNvSpPr>
          <p:nvPr>
            <p:ph type="body" sz="quarter" idx="12"/>
          </p:nvPr>
        </p:nvSpPr>
        <p:spPr>
          <a:xfrm>
            <a:off x="419100" y="1161320"/>
            <a:ext cx="10717212" cy="342081"/>
          </a:xfrm>
        </p:spPr>
        <p:txBody>
          <a:bodyPr>
            <a:normAutofit/>
          </a:bodyPr>
          <a:lstStyle>
            <a:lvl1pPr>
              <a:lnSpc>
                <a:spcPts val="2100"/>
              </a:lnSpc>
              <a:defRPr sz="1700">
                <a:solidFill>
                  <a:schemeClr val="accent1"/>
                </a:solidFill>
                <a:latin typeface="+mn-lt"/>
              </a:defRPr>
            </a:lvl1pPr>
          </a:lstStyle>
          <a:p>
            <a:pPr lvl="0"/>
            <a:r>
              <a:rPr lang="en-US"/>
              <a:t>Click to edit Master text styles</a:t>
            </a:r>
          </a:p>
        </p:txBody>
      </p:sp>
      <p:sp>
        <p:nvSpPr>
          <p:cNvPr id="2" name="Title 1">
            <a:extLst>
              <a:ext uri="{FF2B5EF4-FFF2-40B4-BE49-F238E27FC236}">
                <a16:creationId xmlns:a16="http://schemas.microsoft.com/office/drawing/2014/main" id="{45A16554-F1DB-175C-6F91-244C9130AFE2}"/>
              </a:ext>
            </a:extLst>
          </p:cNvPr>
          <p:cNvSpPr>
            <a:spLocks noGrp="1"/>
          </p:cNvSpPr>
          <p:nvPr>
            <p:ph type="title"/>
          </p:nvPr>
        </p:nvSpPr>
        <p:spPr>
          <a:xfrm>
            <a:off x="419099" y="605257"/>
            <a:ext cx="10717213" cy="493710"/>
          </a:xfrm>
        </p:spPr>
        <p:txBody>
          <a:bodyPr anchor="b" anchorCtr="0">
            <a:noAutofit/>
          </a:bodyPr>
          <a:lstStyle>
            <a:lvl1pPr>
              <a:defRPr sz="3300"/>
            </a:lvl1pPr>
          </a:lstStyle>
          <a:p>
            <a:r>
              <a:rPr lang="en-US"/>
              <a:t>Click to edit Master title style</a:t>
            </a:r>
            <a:endParaRPr lang="en-GB" dirty="0"/>
          </a:p>
        </p:txBody>
      </p:sp>
      <p:pic>
        <p:nvPicPr>
          <p:cNvPr id="5" name="Picture 4" descr="A group of glass squares&#10;&#10;Description automatically generated with medium confidence">
            <a:extLst>
              <a:ext uri="{FF2B5EF4-FFF2-40B4-BE49-F238E27FC236}">
                <a16:creationId xmlns:a16="http://schemas.microsoft.com/office/drawing/2014/main" id="{6EEF557F-C98F-DC27-00AD-FD4F02CDAA44}"/>
              </a:ext>
            </a:extLst>
          </p:cNvPr>
          <p:cNvPicPr>
            <a:picLocks noChangeAspect="1"/>
          </p:cNvPicPr>
          <p:nvPr userDrawn="1"/>
        </p:nvPicPr>
        <p:blipFill>
          <a:blip r:embed="rId4">
            <a:alphaModFix amt="23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40808841"/>
      </p:ext>
    </p:extLst>
  </p:cSld>
  <p:clrMapOvr>
    <a:masterClrMapping/>
  </p:clrMapOvr>
  <p:extLst>
    <p:ext uri="{DCECCB84-F9BA-43D5-87BE-67443E8EF086}">
      <p15:sldGuideLst xmlns:p15="http://schemas.microsoft.com/office/powerpoint/2012/main">
        <p15:guide id="1" orient="horz" pos="6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Text - Image 2">
    <p:bg>
      <p:bgPr>
        <a:solidFill>
          <a:schemeClr val="bg1"/>
        </a:solidFill>
        <a:effectLst/>
      </p:bgPr>
    </p:bg>
    <p:spTree>
      <p:nvGrpSpPr>
        <p:cNvPr id="1" name=""/>
        <p:cNvGrpSpPr/>
        <p:nvPr/>
      </p:nvGrpSpPr>
      <p:grpSpPr>
        <a:xfrm>
          <a:off x="0" y="0"/>
          <a:ext cx="0" cy="0"/>
          <a:chOff x="0" y="0"/>
          <a:chExt cx="0" cy="0"/>
        </a:xfrm>
      </p:grpSpPr>
      <p:pic>
        <p:nvPicPr>
          <p:cNvPr id="5" name="Picture 4" descr="A close-up of several squares&#10;&#10;Description automatically generated">
            <a:extLst>
              <a:ext uri="{FF2B5EF4-FFF2-40B4-BE49-F238E27FC236}">
                <a16:creationId xmlns:a16="http://schemas.microsoft.com/office/drawing/2014/main" id="{914FD91A-8DCE-F355-E68F-66507B523067}"/>
              </a:ext>
            </a:extLst>
          </p:cNvPr>
          <p:cNvPicPr>
            <a:picLocks noChangeAspect="1"/>
          </p:cNvPicPr>
          <p:nvPr userDrawn="1"/>
        </p:nvPicPr>
        <p:blipFill>
          <a:blip r:embed="rId2">
            <a:alphaModFix amt="42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FCE073C8-88AF-7F8B-3064-0921B71ED180}"/>
              </a:ext>
            </a:extLst>
          </p:cNvPr>
          <p:cNvSpPr>
            <a:spLocks noGrp="1"/>
          </p:cNvSpPr>
          <p:nvPr>
            <p:ph type="sldNum" sz="quarter" idx="13"/>
          </p:nvPr>
        </p:nvSpPr>
        <p:spPr/>
        <p:txBody>
          <a:bodyPr/>
          <a:lstStyle/>
          <a:p>
            <a:fld id="{068BCA6D-6259-44E2-97C8-5D261EFBA7C4}" type="slidenum">
              <a:rPr lang="en-GB" smtClean="0"/>
              <a:pPr/>
              <a:t>‹#›</a:t>
            </a:fld>
            <a:endParaRPr lang="en-GB"/>
          </a:p>
        </p:txBody>
      </p:sp>
      <p:pic>
        <p:nvPicPr>
          <p:cNvPr id="7" name="Graphic 6">
            <a:extLst>
              <a:ext uri="{FF2B5EF4-FFF2-40B4-BE49-F238E27FC236}">
                <a16:creationId xmlns:a16="http://schemas.microsoft.com/office/drawing/2014/main" id="{43858847-7E60-5765-C51C-95AFC3C2D78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70526" y="6554636"/>
            <a:ext cx="1170000" cy="192029"/>
          </a:xfrm>
          <a:prstGeom prst="rect">
            <a:avLst/>
          </a:prstGeom>
        </p:spPr>
      </p:pic>
      <p:sp>
        <p:nvSpPr>
          <p:cNvPr id="8" name="Text Placeholder 4">
            <a:extLst>
              <a:ext uri="{FF2B5EF4-FFF2-40B4-BE49-F238E27FC236}">
                <a16:creationId xmlns:a16="http://schemas.microsoft.com/office/drawing/2014/main" id="{7311F4FF-34D5-953E-6706-738079844833}"/>
              </a:ext>
            </a:extLst>
          </p:cNvPr>
          <p:cNvSpPr>
            <a:spLocks noGrp="1"/>
          </p:cNvSpPr>
          <p:nvPr>
            <p:ph type="body" sz="quarter" idx="14"/>
          </p:nvPr>
        </p:nvSpPr>
        <p:spPr>
          <a:xfrm>
            <a:off x="1055687" y="1761167"/>
            <a:ext cx="10080626" cy="4715833"/>
          </a:xfrm>
          <a:noFill/>
        </p:spPr>
        <p:txBody>
          <a:bodyPr numCol="1" spcCol="288000">
            <a:normAutofit/>
          </a:bodyPr>
          <a:lstStyle>
            <a:lvl1pPr marL="180000" indent="-180000">
              <a:lnSpc>
                <a:spcPct val="100000"/>
              </a:lnSpc>
              <a:buClr>
                <a:schemeClr val="accent1"/>
              </a:buClr>
              <a:buFont typeface="Arial" panose="020B0604020202020204" pitchFamily="34" charset="0"/>
              <a:buChar char="•"/>
              <a:defRPr sz="1400"/>
            </a:lvl1pPr>
            <a:lvl2pPr marL="360000" indent="-180000">
              <a:lnSpc>
                <a:spcPct val="100000"/>
              </a:lnSpc>
              <a:buFont typeface="Arial" panose="020B0604020202020204" pitchFamily="34" charset="0"/>
              <a:buChar char="•"/>
              <a:defRPr sz="1400"/>
            </a:lvl2pPr>
            <a:lvl3pPr marL="540000" indent="-180000">
              <a:lnSpc>
                <a:spcPct val="100000"/>
              </a:lnSpc>
              <a:buFont typeface="Arial" panose="020B0604020202020204" pitchFamily="34" charset="0"/>
              <a:buChar char="•"/>
              <a:defRPr sz="1400"/>
            </a:lvl3pPr>
            <a:lvl4pPr marL="720000" indent="-180000">
              <a:lnSpc>
                <a:spcPct val="100000"/>
              </a:lnSpc>
              <a:buFont typeface="Arial" panose="020B0604020202020204" pitchFamily="34" charset="0"/>
              <a:buChar char="•"/>
              <a:defRPr sz="1400"/>
            </a:lvl4pPr>
            <a:lvl5pPr marL="900000" indent="-180000">
              <a:lnSpc>
                <a:spcPct val="100000"/>
              </a:lnSpc>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ubTitle Placeholder 8">
            <a:extLst>
              <a:ext uri="{FF2B5EF4-FFF2-40B4-BE49-F238E27FC236}">
                <a16:creationId xmlns:a16="http://schemas.microsoft.com/office/drawing/2014/main" id="{5D92E92E-A725-7C2A-54F9-21035AA93CC9}"/>
              </a:ext>
            </a:extLst>
          </p:cNvPr>
          <p:cNvSpPr>
            <a:spLocks noGrp="1"/>
          </p:cNvSpPr>
          <p:nvPr>
            <p:ph type="body" sz="quarter" idx="12"/>
          </p:nvPr>
        </p:nvSpPr>
        <p:spPr>
          <a:xfrm>
            <a:off x="419100" y="1161320"/>
            <a:ext cx="10717212" cy="342081"/>
          </a:xfrm>
        </p:spPr>
        <p:txBody>
          <a:bodyPr>
            <a:normAutofit/>
          </a:bodyPr>
          <a:lstStyle>
            <a:lvl1pPr>
              <a:lnSpc>
                <a:spcPts val="2100"/>
              </a:lnSpc>
              <a:defRPr sz="1700">
                <a:solidFill>
                  <a:schemeClr val="accent1"/>
                </a:solidFill>
                <a:latin typeface="+mn-lt"/>
              </a:defRPr>
            </a:lvl1pPr>
          </a:lstStyle>
          <a:p>
            <a:pPr lvl="0"/>
            <a:r>
              <a:rPr lang="en-US"/>
              <a:t>Click to edit Master text styles</a:t>
            </a:r>
          </a:p>
        </p:txBody>
      </p:sp>
      <p:sp>
        <p:nvSpPr>
          <p:cNvPr id="2" name="Title 1">
            <a:extLst>
              <a:ext uri="{FF2B5EF4-FFF2-40B4-BE49-F238E27FC236}">
                <a16:creationId xmlns:a16="http://schemas.microsoft.com/office/drawing/2014/main" id="{45A16554-F1DB-175C-6F91-244C9130AFE2}"/>
              </a:ext>
            </a:extLst>
          </p:cNvPr>
          <p:cNvSpPr>
            <a:spLocks noGrp="1"/>
          </p:cNvSpPr>
          <p:nvPr>
            <p:ph type="title"/>
          </p:nvPr>
        </p:nvSpPr>
        <p:spPr>
          <a:xfrm>
            <a:off x="419099" y="605257"/>
            <a:ext cx="10717213" cy="493710"/>
          </a:xfrm>
        </p:spPr>
        <p:txBody>
          <a:bodyPr anchor="b" anchorCtr="0">
            <a:noAutofit/>
          </a:bodyPr>
          <a:lstStyle>
            <a:lvl1pPr>
              <a:defRPr sz="3300"/>
            </a:lvl1pPr>
          </a:lstStyle>
          <a:p>
            <a:r>
              <a:rPr lang="en-US"/>
              <a:t>Click to edit Master title style</a:t>
            </a:r>
            <a:endParaRPr lang="en-GB" dirty="0"/>
          </a:p>
        </p:txBody>
      </p:sp>
    </p:spTree>
    <p:extLst>
      <p:ext uri="{BB962C8B-B14F-4D97-AF65-F5344CB8AC3E}">
        <p14:creationId xmlns:p14="http://schemas.microsoft.com/office/powerpoint/2010/main" val="3064396138"/>
      </p:ext>
    </p:extLst>
  </p:cSld>
  <p:clrMapOvr>
    <a:masterClrMapping/>
  </p:clrMapOvr>
  <p:extLst>
    <p:ext uri="{DCECCB84-F9BA-43D5-87BE-67443E8EF086}">
      <p15:sldGuideLst xmlns:p15="http://schemas.microsoft.com/office/powerpoint/2012/main">
        <p15:guide id="1" orient="horz" pos="6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Image">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4213EA47-32D3-A4E6-9071-3B88959DA4B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526" y="6554636"/>
            <a:ext cx="1170000" cy="192029"/>
          </a:xfrm>
          <a:prstGeom prst="rect">
            <a:avLst/>
          </a:prstGeom>
        </p:spPr>
      </p:pic>
      <p:sp>
        <p:nvSpPr>
          <p:cNvPr id="14" name="Picture Placeholder 13">
            <a:extLst>
              <a:ext uri="{FF2B5EF4-FFF2-40B4-BE49-F238E27FC236}">
                <a16:creationId xmlns:a16="http://schemas.microsoft.com/office/drawing/2014/main" id="{0B1D5DD6-D99C-AD46-8F62-67E23564D638}"/>
              </a:ext>
            </a:extLst>
          </p:cNvPr>
          <p:cNvSpPr>
            <a:spLocks noGrp="1"/>
          </p:cNvSpPr>
          <p:nvPr>
            <p:ph type="pic" sz="quarter" idx="13"/>
          </p:nvPr>
        </p:nvSpPr>
        <p:spPr>
          <a:xfrm>
            <a:off x="6092100" y="0"/>
            <a:ext cx="6099900" cy="6858000"/>
          </a:xfrm>
          <a:custGeom>
            <a:avLst/>
            <a:gdLst>
              <a:gd name="connsiteX0" fmla="*/ 5529440 w 6099900"/>
              <a:gd name="connsiteY0" fmla="*/ 334822 h 6858000"/>
              <a:gd name="connsiteX1" fmla="*/ 5296584 w 6099900"/>
              <a:gd name="connsiteY1" fmla="*/ 403721 h 6858000"/>
              <a:gd name="connsiteX2" fmla="*/ 5482866 w 6099900"/>
              <a:gd name="connsiteY2" fmla="*/ 605319 h 6858000"/>
              <a:gd name="connsiteX3" fmla="*/ 5392912 w 6099900"/>
              <a:gd name="connsiteY3" fmla="*/ 473900 h 6858000"/>
              <a:gd name="connsiteX4" fmla="*/ 5718277 w 6099900"/>
              <a:gd name="connsiteY4" fmla="*/ 350133 h 6858000"/>
              <a:gd name="connsiteX5" fmla="*/ 5529440 w 6099900"/>
              <a:gd name="connsiteY5" fmla="*/ 334822 h 6858000"/>
              <a:gd name="connsiteX6" fmla="*/ 0 w 6099900"/>
              <a:gd name="connsiteY6" fmla="*/ 0 h 6858000"/>
              <a:gd name="connsiteX7" fmla="*/ 6099900 w 6099900"/>
              <a:gd name="connsiteY7" fmla="*/ 0 h 6858000"/>
              <a:gd name="connsiteX8" fmla="*/ 6099900 w 6099900"/>
              <a:gd name="connsiteY8" fmla="*/ 6858000 h 6858000"/>
              <a:gd name="connsiteX9" fmla="*/ 0 w 60999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9900" h="6858000">
                <a:moveTo>
                  <a:pt x="5529440" y="334822"/>
                </a:moveTo>
                <a:cubicBezTo>
                  <a:pt x="5431354" y="334184"/>
                  <a:pt x="5325930" y="347581"/>
                  <a:pt x="5296584" y="403721"/>
                </a:cubicBezTo>
                <a:cubicBezTo>
                  <a:pt x="5237890" y="516003"/>
                  <a:pt x="5482866" y="605319"/>
                  <a:pt x="5482866" y="605319"/>
                </a:cubicBezTo>
                <a:cubicBezTo>
                  <a:pt x="5482866" y="605319"/>
                  <a:pt x="5373782" y="535674"/>
                  <a:pt x="5392912" y="473900"/>
                </a:cubicBezTo>
                <a:cubicBezTo>
                  <a:pt x="5409503" y="420331"/>
                  <a:pt x="5523061" y="387137"/>
                  <a:pt x="5718277" y="350133"/>
                </a:cubicBezTo>
                <a:cubicBezTo>
                  <a:pt x="5718277" y="350133"/>
                  <a:pt x="5627527" y="335460"/>
                  <a:pt x="5529440" y="334822"/>
                </a:cubicBezTo>
                <a:close/>
                <a:moveTo>
                  <a:pt x="0" y="0"/>
                </a:moveTo>
                <a:lnTo>
                  <a:pt x="6099900" y="0"/>
                </a:lnTo>
                <a:lnTo>
                  <a:pt x="6099900" y="6858000"/>
                </a:lnTo>
                <a:lnTo>
                  <a:pt x="0" y="6858000"/>
                </a:lnTo>
                <a:close/>
              </a:path>
            </a:pathLst>
          </a:custGeom>
          <a:solidFill>
            <a:schemeClr val="bg2"/>
          </a:solidFill>
        </p:spPr>
        <p:txBody>
          <a:bodyPr wrap="square" bIns="540000" anchor="ctr">
            <a:noAutofit/>
          </a:bodyPr>
          <a:lstStyle>
            <a:lvl1pPr algn="ctr">
              <a:defRPr/>
            </a:lvl1pPr>
          </a:lstStyle>
          <a:p>
            <a:r>
              <a:rPr lang="en-US"/>
              <a:t>Click icon to add picture</a:t>
            </a:r>
            <a:endParaRPr lang="en-GB" dirty="0"/>
          </a:p>
        </p:txBody>
      </p:sp>
      <p:sp>
        <p:nvSpPr>
          <p:cNvPr id="5" name="Text Placeholder 4">
            <a:extLst>
              <a:ext uri="{FF2B5EF4-FFF2-40B4-BE49-F238E27FC236}">
                <a16:creationId xmlns:a16="http://schemas.microsoft.com/office/drawing/2014/main" id="{78BF31FF-5237-AE3C-7C43-840FE58CB213}"/>
              </a:ext>
            </a:extLst>
          </p:cNvPr>
          <p:cNvSpPr>
            <a:spLocks noGrp="1"/>
          </p:cNvSpPr>
          <p:nvPr>
            <p:ph type="body" sz="quarter" idx="11"/>
          </p:nvPr>
        </p:nvSpPr>
        <p:spPr>
          <a:xfrm>
            <a:off x="1055687" y="2810037"/>
            <a:ext cx="3600000" cy="2489947"/>
          </a:xfrm>
          <a:noFill/>
        </p:spPr>
        <p:txBody>
          <a:bodyPr numCol="1" spcCol="288000">
            <a:noAutofit/>
          </a:bodyPr>
          <a:lstStyle>
            <a:lvl1pPr>
              <a:lnSpc>
                <a:spcPct val="100000"/>
              </a:lnSpc>
              <a:defRPr sz="1400"/>
            </a:lvl1pPr>
            <a:lvl2pPr marL="180000" indent="-180000">
              <a:lnSpc>
                <a:spcPct val="100000"/>
              </a:lnSpc>
              <a:buFont typeface="Arial" panose="020B0604020202020204" pitchFamily="34" charset="0"/>
              <a:buChar char="•"/>
              <a:defRPr sz="1400"/>
            </a:lvl2pPr>
            <a:lvl3pPr marL="360000" indent="-180000">
              <a:lnSpc>
                <a:spcPct val="100000"/>
              </a:lnSpc>
              <a:buFont typeface="Arial" panose="020B0604020202020204" pitchFamily="34" charset="0"/>
              <a:buChar char="•"/>
              <a:defRPr sz="1400"/>
            </a:lvl3pPr>
            <a:lvl4pPr marL="540000" indent="-180000">
              <a:lnSpc>
                <a:spcPct val="100000"/>
              </a:lnSpc>
              <a:buFont typeface="Arial" panose="020B0604020202020204" pitchFamily="34" charset="0"/>
              <a:buChar char="•"/>
              <a:defRPr sz="1400"/>
            </a:lvl4pPr>
            <a:lvl5pPr marL="720000" indent="-180000">
              <a:lnSpc>
                <a:spcPct val="100000"/>
              </a:lnSpc>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ubTitle Placeholder 8">
            <a:extLst>
              <a:ext uri="{FF2B5EF4-FFF2-40B4-BE49-F238E27FC236}">
                <a16:creationId xmlns:a16="http://schemas.microsoft.com/office/drawing/2014/main" id="{5D92E92E-A725-7C2A-54F9-21035AA93CC9}"/>
              </a:ext>
            </a:extLst>
          </p:cNvPr>
          <p:cNvSpPr>
            <a:spLocks noGrp="1"/>
          </p:cNvSpPr>
          <p:nvPr>
            <p:ph type="body" sz="quarter" idx="12"/>
          </p:nvPr>
        </p:nvSpPr>
        <p:spPr>
          <a:xfrm>
            <a:off x="419100" y="1162868"/>
            <a:ext cx="5253900" cy="342081"/>
          </a:xfrm>
        </p:spPr>
        <p:txBody>
          <a:bodyPr>
            <a:normAutofit/>
          </a:bodyPr>
          <a:lstStyle>
            <a:lvl1pPr>
              <a:lnSpc>
                <a:spcPts val="2100"/>
              </a:lnSpc>
              <a:defRPr sz="1700">
                <a:solidFill>
                  <a:schemeClr val="accent1"/>
                </a:solidFill>
                <a:latin typeface="+mn-lt"/>
              </a:defRPr>
            </a:lvl1pPr>
          </a:lstStyle>
          <a:p>
            <a:pPr lvl="0"/>
            <a:r>
              <a:rPr lang="en-US"/>
              <a:t>Click to edit Master text styles</a:t>
            </a:r>
          </a:p>
        </p:txBody>
      </p:sp>
      <p:sp>
        <p:nvSpPr>
          <p:cNvPr id="2" name="Title 1">
            <a:extLst>
              <a:ext uri="{FF2B5EF4-FFF2-40B4-BE49-F238E27FC236}">
                <a16:creationId xmlns:a16="http://schemas.microsoft.com/office/drawing/2014/main" id="{45A16554-F1DB-175C-6F91-244C9130AFE2}"/>
              </a:ext>
            </a:extLst>
          </p:cNvPr>
          <p:cNvSpPr>
            <a:spLocks noGrp="1"/>
          </p:cNvSpPr>
          <p:nvPr>
            <p:ph type="title"/>
          </p:nvPr>
        </p:nvSpPr>
        <p:spPr>
          <a:xfrm>
            <a:off x="419100" y="604800"/>
            <a:ext cx="5253900" cy="493710"/>
          </a:xfrm>
        </p:spPr>
        <p:txBody>
          <a:bodyPr anchor="b" anchorCtr="0">
            <a:noAutofit/>
          </a:bodyPr>
          <a:lstStyle>
            <a:lvl1pPr>
              <a:defRPr sz="3300"/>
            </a:lvl1pPr>
          </a:lstStyle>
          <a:p>
            <a:r>
              <a:rPr lang="en-US"/>
              <a:t>Click to edit Master title style</a:t>
            </a:r>
            <a:endParaRPr lang="en-GB" dirty="0"/>
          </a:p>
        </p:txBody>
      </p:sp>
    </p:spTree>
    <p:extLst>
      <p:ext uri="{BB962C8B-B14F-4D97-AF65-F5344CB8AC3E}">
        <p14:creationId xmlns:p14="http://schemas.microsoft.com/office/powerpoint/2010/main" val="12172699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Bullets + Image">
    <p:bg>
      <p:bgPr>
        <a:solidFill>
          <a:schemeClr val="bg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C0DF15A-86C1-FBFF-7B25-CC55EBC510C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526" y="6554636"/>
            <a:ext cx="1170000" cy="192029"/>
          </a:xfrm>
          <a:prstGeom prst="rect">
            <a:avLst/>
          </a:prstGeom>
        </p:spPr>
      </p:pic>
      <p:pic>
        <p:nvPicPr>
          <p:cNvPr id="6" name="Swoosh">
            <a:extLst>
              <a:ext uri="{FF2B5EF4-FFF2-40B4-BE49-F238E27FC236}">
                <a16:creationId xmlns:a16="http://schemas.microsoft.com/office/drawing/2014/main" id="{08CFE27C-AB9D-9FC2-B1D0-4311E1D63F14}"/>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79148" y="335446"/>
            <a:ext cx="431852" cy="270713"/>
          </a:xfrm>
          <a:prstGeom prst="rect">
            <a:avLst/>
          </a:prstGeom>
        </p:spPr>
      </p:pic>
      <p:sp>
        <p:nvSpPr>
          <p:cNvPr id="14" name="Picture Placeholder 13">
            <a:extLst>
              <a:ext uri="{FF2B5EF4-FFF2-40B4-BE49-F238E27FC236}">
                <a16:creationId xmlns:a16="http://schemas.microsoft.com/office/drawing/2014/main" id="{0B1D5DD6-D99C-AD46-8F62-67E23564D638}"/>
              </a:ext>
            </a:extLst>
          </p:cNvPr>
          <p:cNvSpPr>
            <a:spLocks noGrp="1"/>
          </p:cNvSpPr>
          <p:nvPr>
            <p:ph type="pic" sz="quarter" idx="13"/>
          </p:nvPr>
        </p:nvSpPr>
        <p:spPr>
          <a:xfrm>
            <a:off x="6092100" y="0"/>
            <a:ext cx="6099900" cy="6858000"/>
          </a:xfrm>
          <a:custGeom>
            <a:avLst/>
            <a:gdLst>
              <a:gd name="connsiteX0" fmla="*/ 5529440 w 6099900"/>
              <a:gd name="connsiteY0" fmla="*/ 334822 h 6858000"/>
              <a:gd name="connsiteX1" fmla="*/ 5296584 w 6099900"/>
              <a:gd name="connsiteY1" fmla="*/ 403721 h 6858000"/>
              <a:gd name="connsiteX2" fmla="*/ 5482866 w 6099900"/>
              <a:gd name="connsiteY2" fmla="*/ 605319 h 6858000"/>
              <a:gd name="connsiteX3" fmla="*/ 5392912 w 6099900"/>
              <a:gd name="connsiteY3" fmla="*/ 473900 h 6858000"/>
              <a:gd name="connsiteX4" fmla="*/ 5718277 w 6099900"/>
              <a:gd name="connsiteY4" fmla="*/ 350133 h 6858000"/>
              <a:gd name="connsiteX5" fmla="*/ 5529440 w 6099900"/>
              <a:gd name="connsiteY5" fmla="*/ 334822 h 6858000"/>
              <a:gd name="connsiteX6" fmla="*/ 0 w 6099900"/>
              <a:gd name="connsiteY6" fmla="*/ 0 h 6858000"/>
              <a:gd name="connsiteX7" fmla="*/ 6099900 w 6099900"/>
              <a:gd name="connsiteY7" fmla="*/ 0 h 6858000"/>
              <a:gd name="connsiteX8" fmla="*/ 6099900 w 6099900"/>
              <a:gd name="connsiteY8" fmla="*/ 6858000 h 6858000"/>
              <a:gd name="connsiteX9" fmla="*/ 0 w 60999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9900" h="6858000">
                <a:moveTo>
                  <a:pt x="5529440" y="334822"/>
                </a:moveTo>
                <a:cubicBezTo>
                  <a:pt x="5431354" y="334184"/>
                  <a:pt x="5325930" y="347581"/>
                  <a:pt x="5296584" y="403721"/>
                </a:cubicBezTo>
                <a:cubicBezTo>
                  <a:pt x="5237890" y="516003"/>
                  <a:pt x="5482866" y="605319"/>
                  <a:pt x="5482866" y="605319"/>
                </a:cubicBezTo>
                <a:cubicBezTo>
                  <a:pt x="5482866" y="605319"/>
                  <a:pt x="5373782" y="535674"/>
                  <a:pt x="5392912" y="473900"/>
                </a:cubicBezTo>
                <a:cubicBezTo>
                  <a:pt x="5409503" y="420331"/>
                  <a:pt x="5523061" y="387137"/>
                  <a:pt x="5718277" y="350133"/>
                </a:cubicBezTo>
                <a:cubicBezTo>
                  <a:pt x="5718277" y="350133"/>
                  <a:pt x="5627527" y="335460"/>
                  <a:pt x="5529440" y="334822"/>
                </a:cubicBezTo>
                <a:close/>
                <a:moveTo>
                  <a:pt x="0" y="0"/>
                </a:moveTo>
                <a:lnTo>
                  <a:pt x="6099900" y="0"/>
                </a:lnTo>
                <a:lnTo>
                  <a:pt x="6099900" y="6858000"/>
                </a:lnTo>
                <a:lnTo>
                  <a:pt x="0" y="6858000"/>
                </a:lnTo>
                <a:close/>
              </a:path>
            </a:pathLst>
          </a:custGeom>
          <a:solidFill>
            <a:schemeClr val="bg2"/>
          </a:solidFill>
        </p:spPr>
        <p:txBody>
          <a:bodyPr wrap="square" bIns="540000" anchor="ctr">
            <a:noAutofit/>
          </a:bodyPr>
          <a:lstStyle>
            <a:lvl1pPr algn="ctr">
              <a:defRPr/>
            </a:lvl1pPr>
          </a:lstStyle>
          <a:p>
            <a:r>
              <a:rPr lang="en-US"/>
              <a:t>Click icon to add picture</a:t>
            </a:r>
            <a:endParaRPr lang="en-GB"/>
          </a:p>
        </p:txBody>
      </p:sp>
      <p:sp>
        <p:nvSpPr>
          <p:cNvPr id="5" name="Text Placeholder 4">
            <a:extLst>
              <a:ext uri="{FF2B5EF4-FFF2-40B4-BE49-F238E27FC236}">
                <a16:creationId xmlns:a16="http://schemas.microsoft.com/office/drawing/2014/main" id="{78BF31FF-5237-AE3C-7C43-840FE58CB213}"/>
              </a:ext>
            </a:extLst>
          </p:cNvPr>
          <p:cNvSpPr>
            <a:spLocks noGrp="1"/>
          </p:cNvSpPr>
          <p:nvPr>
            <p:ph type="body" sz="quarter" idx="11"/>
          </p:nvPr>
        </p:nvSpPr>
        <p:spPr>
          <a:xfrm>
            <a:off x="1055688" y="3254188"/>
            <a:ext cx="4617313" cy="2045796"/>
          </a:xfrm>
          <a:noFill/>
        </p:spPr>
        <p:txBody>
          <a:bodyPr numCol="1" spcCol="288000">
            <a:noAutofit/>
          </a:bodyPr>
          <a:lstStyle>
            <a:lvl1pPr marL="180000" indent="-180000">
              <a:lnSpc>
                <a:spcPct val="100000"/>
              </a:lnSpc>
              <a:spcAft>
                <a:spcPts val="1500"/>
              </a:spcAft>
              <a:buClr>
                <a:schemeClr val="accent1"/>
              </a:buClr>
              <a:buFont typeface="Arial" panose="020B0604020202020204" pitchFamily="34" charset="0"/>
              <a:buChar char="•"/>
              <a:defRPr sz="1400"/>
            </a:lvl1pPr>
            <a:lvl2pPr marL="360000" indent="-180000">
              <a:lnSpc>
                <a:spcPct val="100000"/>
              </a:lnSpc>
              <a:spcAft>
                <a:spcPts val="1500"/>
              </a:spcAft>
              <a:buClr>
                <a:schemeClr val="accent1"/>
              </a:buClr>
              <a:buFont typeface="Arial" panose="020B0604020202020204" pitchFamily="34" charset="0"/>
              <a:buChar char="•"/>
              <a:defRPr sz="1400"/>
            </a:lvl2pPr>
            <a:lvl3pPr marL="540000" indent="-180000">
              <a:lnSpc>
                <a:spcPct val="100000"/>
              </a:lnSpc>
              <a:spcAft>
                <a:spcPts val="1500"/>
              </a:spcAft>
              <a:buClr>
                <a:schemeClr val="accent1"/>
              </a:buClr>
              <a:buFont typeface="Arial" panose="020B0604020202020204" pitchFamily="34" charset="0"/>
              <a:buChar char="•"/>
              <a:defRPr sz="1400"/>
            </a:lvl3pPr>
            <a:lvl4pPr marL="720000" indent="-180000">
              <a:lnSpc>
                <a:spcPct val="100000"/>
              </a:lnSpc>
              <a:spcAft>
                <a:spcPts val="1500"/>
              </a:spcAft>
              <a:buClr>
                <a:schemeClr val="accent1"/>
              </a:buClr>
              <a:buFont typeface="Arial" panose="020B0604020202020204" pitchFamily="34" charset="0"/>
              <a:buChar char="•"/>
              <a:defRPr sz="1400"/>
            </a:lvl4pPr>
            <a:lvl5pPr marL="900000" indent="-180000">
              <a:lnSpc>
                <a:spcPct val="100000"/>
              </a:lnSpc>
              <a:spcAft>
                <a:spcPts val="1500"/>
              </a:spcAft>
              <a:buClr>
                <a:schemeClr val="accent1"/>
              </a:buClr>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ubTitle Placeholder 8">
            <a:extLst>
              <a:ext uri="{FF2B5EF4-FFF2-40B4-BE49-F238E27FC236}">
                <a16:creationId xmlns:a16="http://schemas.microsoft.com/office/drawing/2014/main" id="{5D92E92E-A725-7C2A-54F9-21035AA93CC9}"/>
              </a:ext>
            </a:extLst>
          </p:cNvPr>
          <p:cNvSpPr>
            <a:spLocks noGrp="1"/>
          </p:cNvSpPr>
          <p:nvPr>
            <p:ph type="body" sz="quarter" idx="12"/>
          </p:nvPr>
        </p:nvSpPr>
        <p:spPr>
          <a:xfrm>
            <a:off x="419100" y="1160967"/>
            <a:ext cx="5253899" cy="323644"/>
          </a:xfrm>
        </p:spPr>
        <p:txBody>
          <a:bodyPr>
            <a:normAutofit/>
          </a:bodyPr>
          <a:lstStyle>
            <a:lvl1pPr>
              <a:lnSpc>
                <a:spcPts val="2100"/>
              </a:lnSpc>
              <a:defRPr sz="1700">
                <a:solidFill>
                  <a:schemeClr val="accent1"/>
                </a:solidFill>
                <a:latin typeface="+mn-lt"/>
              </a:defRPr>
            </a:lvl1pPr>
          </a:lstStyle>
          <a:p>
            <a:pPr lvl="0"/>
            <a:r>
              <a:rPr lang="en-US"/>
              <a:t>Click to edit Master text styles</a:t>
            </a:r>
          </a:p>
        </p:txBody>
      </p:sp>
      <p:sp>
        <p:nvSpPr>
          <p:cNvPr id="2" name="Title 1">
            <a:extLst>
              <a:ext uri="{FF2B5EF4-FFF2-40B4-BE49-F238E27FC236}">
                <a16:creationId xmlns:a16="http://schemas.microsoft.com/office/drawing/2014/main" id="{45A16554-F1DB-175C-6F91-244C9130AFE2}"/>
              </a:ext>
            </a:extLst>
          </p:cNvPr>
          <p:cNvSpPr>
            <a:spLocks noGrp="1"/>
          </p:cNvSpPr>
          <p:nvPr>
            <p:ph type="title"/>
          </p:nvPr>
        </p:nvSpPr>
        <p:spPr>
          <a:xfrm>
            <a:off x="419100" y="604800"/>
            <a:ext cx="5253900" cy="493200"/>
          </a:xfrm>
        </p:spPr>
        <p:txBody>
          <a:bodyPr anchor="b" anchorCtr="0">
            <a:noAutofit/>
          </a:bodyPr>
          <a:lstStyle>
            <a:lvl1pPr>
              <a:defRPr sz="3300"/>
            </a:lvl1pPr>
          </a:lstStyle>
          <a:p>
            <a:r>
              <a:rPr lang="en-US"/>
              <a:t>Click to edit Master title style</a:t>
            </a:r>
            <a:endParaRPr lang="en-GB" dirty="0"/>
          </a:p>
        </p:txBody>
      </p:sp>
    </p:spTree>
    <p:extLst>
      <p:ext uri="{BB962C8B-B14F-4D97-AF65-F5344CB8AC3E}">
        <p14:creationId xmlns:p14="http://schemas.microsoft.com/office/powerpoint/2010/main" val="1460044338"/>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 Year">
    <p:bg>
      <p:bgPr>
        <a:solidFill>
          <a:schemeClr val="bg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EF18EAC-443E-78E6-1C98-A2F7D1F0BBD5}"/>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526" y="6554636"/>
            <a:ext cx="1170000" cy="192029"/>
          </a:xfrm>
          <a:prstGeom prst="rect">
            <a:avLst/>
          </a:prstGeom>
        </p:spPr>
      </p:pic>
      <p:sp>
        <p:nvSpPr>
          <p:cNvPr id="6" name="Slide Number Placeholder 5">
            <a:extLst>
              <a:ext uri="{FF2B5EF4-FFF2-40B4-BE49-F238E27FC236}">
                <a16:creationId xmlns:a16="http://schemas.microsoft.com/office/drawing/2014/main" id="{2F340162-5BF2-7EEE-9CDB-1C92E14679D6}"/>
              </a:ext>
            </a:extLst>
          </p:cNvPr>
          <p:cNvSpPr>
            <a:spLocks noGrp="1"/>
          </p:cNvSpPr>
          <p:nvPr>
            <p:ph type="sldNum" sz="quarter" idx="13"/>
          </p:nvPr>
        </p:nvSpPr>
        <p:spPr/>
        <p:txBody>
          <a:bodyPr/>
          <a:lstStyle/>
          <a:p>
            <a:fld id="{068BCA6D-6259-44E2-97C8-5D261EFBA7C4}" type="slidenum">
              <a:rPr lang="en-GB" smtClean="0"/>
              <a:pPr/>
              <a:t>‹#›</a:t>
            </a:fld>
            <a:endParaRPr lang="en-GB"/>
          </a:p>
        </p:txBody>
      </p:sp>
      <p:pic>
        <p:nvPicPr>
          <p:cNvPr id="3" name="Swoosh">
            <a:extLst>
              <a:ext uri="{FF2B5EF4-FFF2-40B4-BE49-F238E27FC236}">
                <a16:creationId xmlns:a16="http://schemas.microsoft.com/office/drawing/2014/main" id="{AF44416A-5B30-C09D-3FA5-D7964830FA13}"/>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79148" y="335446"/>
            <a:ext cx="431852" cy="270713"/>
          </a:xfrm>
          <a:prstGeom prst="rect">
            <a:avLst/>
          </a:prstGeom>
        </p:spPr>
      </p:pic>
      <p:sp>
        <p:nvSpPr>
          <p:cNvPr id="2" name="Title 1">
            <a:extLst>
              <a:ext uri="{FF2B5EF4-FFF2-40B4-BE49-F238E27FC236}">
                <a16:creationId xmlns:a16="http://schemas.microsoft.com/office/drawing/2014/main" id="{45A16554-F1DB-175C-6F91-244C9130AFE2}"/>
              </a:ext>
            </a:extLst>
          </p:cNvPr>
          <p:cNvSpPr>
            <a:spLocks noGrp="1"/>
          </p:cNvSpPr>
          <p:nvPr>
            <p:ph type="title" hasCustomPrompt="1"/>
          </p:nvPr>
        </p:nvSpPr>
        <p:spPr>
          <a:xfrm>
            <a:off x="-313008" y="1952028"/>
            <a:ext cx="8679983" cy="3167534"/>
          </a:xfrm>
        </p:spPr>
        <p:txBody>
          <a:bodyPr anchor="b" anchorCtr="0">
            <a:spAutoFit/>
          </a:bodyPr>
          <a:lstStyle>
            <a:lvl1pPr>
              <a:lnSpc>
                <a:spcPts val="24700"/>
              </a:lnSpc>
              <a:defRPr sz="24700"/>
            </a:lvl1pPr>
          </a:lstStyle>
          <a:p>
            <a:r>
              <a:rPr lang="en-GB" dirty="0"/>
              <a:t>2024</a:t>
            </a:r>
          </a:p>
        </p:txBody>
      </p:sp>
      <p:sp>
        <p:nvSpPr>
          <p:cNvPr id="4" name="SubTitle Placeholder 8">
            <a:extLst>
              <a:ext uri="{FF2B5EF4-FFF2-40B4-BE49-F238E27FC236}">
                <a16:creationId xmlns:a16="http://schemas.microsoft.com/office/drawing/2014/main" id="{5D92E92E-A725-7C2A-54F9-21035AA93CC9}"/>
              </a:ext>
            </a:extLst>
          </p:cNvPr>
          <p:cNvSpPr>
            <a:spLocks noGrp="1"/>
          </p:cNvSpPr>
          <p:nvPr>
            <p:ph type="body" sz="quarter" idx="12"/>
          </p:nvPr>
        </p:nvSpPr>
        <p:spPr>
          <a:xfrm>
            <a:off x="1055688" y="5009028"/>
            <a:ext cx="2880000" cy="1467972"/>
          </a:xfrm>
        </p:spPr>
        <p:txBody>
          <a:bodyPr>
            <a:noAutofit/>
          </a:bodyPr>
          <a:lstStyle>
            <a:lvl1pPr>
              <a:lnSpc>
                <a:spcPts val="2100"/>
              </a:lnSpc>
              <a:defRPr sz="2050">
                <a:solidFill>
                  <a:schemeClr val="accent1"/>
                </a:solidFill>
                <a:latin typeface="+mn-lt"/>
              </a:defRPr>
            </a:lvl1pPr>
          </a:lstStyle>
          <a:p>
            <a:pPr lvl="0"/>
            <a:r>
              <a:rPr lang="en-US"/>
              <a:t>Click to edit Master text styles</a:t>
            </a:r>
          </a:p>
        </p:txBody>
      </p:sp>
      <p:sp>
        <p:nvSpPr>
          <p:cNvPr id="5" name="Text Placeholder 4">
            <a:extLst>
              <a:ext uri="{FF2B5EF4-FFF2-40B4-BE49-F238E27FC236}">
                <a16:creationId xmlns:a16="http://schemas.microsoft.com/office/drawing/2014/main" id="{78BF31FF-5237-AE3C-7C43-840FE58CB213}"/>
              </a:ext>
            </a:extLst>
          </p:cNvPr>
          <p:cNvSpPr>
            <a:spLocks noGrp="1"/>
          </p:cNvSpPr>
          <p:nvPr>
            <p:ph type="body" sz="quarter" idx="11"/>
          </p:nvPr>
        </p:nvSpPr>
        <p:spPr>
          <a:xfrm>
            <a:off x="4020764" y="5009028"/>
            <a:ext cx="5616000" cy="1467972"/>
          </a:xfrm>
          <a:noFill/>
        </p:spPr>
        <p:txBody>
          <a:bodyPr numCol="2" spcCol="180000">
            <a:noAutofit/>
          </a:bodyPr>
          <a:lstStyle>
            <a:lvl1pPr>
              <a:lnSpc>
                <a:spcPct val="100000"/>
              </a:lnSpc>
              <a:defRPr sz="1400"/>
            </a:lvl1pPr>
            <a:lvl2pPr marL="180000" indent="-180000">
              <a:lnSpc>
                <a:spcPct val="100000"/>
              </a:lnSpc>
              <a:buFont typeface="Arial" panose="020B0604020202020204" pitchFamily="34" charset="0"/>
              <a:buChar char="•"/>
              <a:defRPr sz="1400"/>
            </a:lvl2pPr>
            <a:lvl3pPr marL="360000" indent="-180000">
              <a:lnSpc>
                <a:spcPct val="100000"/>
              </a:lnSpc>
              <a:buFont typeface="Arial" panose="020B0604020202020204" pitchFamily="34" charset="0"/>
              <a:buChar char="•"/>
              <a:defRPr sz="1400"/>
            </a:lvl3pPr>
            <a:lvl4pPr marL="540000" indent="-180000">
              <a:lnSpc>
                <a:spcPct val="100000"/>
              </a:lnSpc>
              <a:buFont typeface="Arial" panose="020B0604020202020204" pitchFamily="34" charset="0"/>
              <a:buChar char="•"/>
              <a:defRPr sz="1400"/>
            </a:lvl4pPr>
            <a:lvl5pPr marL="720000" indent="-180000">
              <a:lnSpc>
                <a:spcPct val="100000"/>
              </a:lnSpc>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177934597"/>
      </p:ext>
    </p:extLst>
  </p:cSld>
  <p:clrMapOvr>
    <a:masterClrMapping/>
  </p:clrMapOvr>
  <p:extLst>
    <p:ext uri="{DCECCB84-F9BA-43D5-87BE-67443E8EF086}">
      <p15:sldGuideLst xmlns:p15="http://schemas.microsoft.com/office/powerpoint/2012/main">
        <p15:guide id="1" orient="horz" pos="281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 Chart - Image">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3788481-B965-E5E3-2681-A32CB0B236A1}"/>
              </a:ext>
            </a:extLst>
          </p:cNvPr>
          <p:cNvSpPr>
            <a:spLocks noGrp="1"/>
          </p:cNvSpPr>
          <p:nvPr>
            <p:ph type="sldNum" sz="quarter" idx="15"/>
          </p:nvPr>
        </p:nvSpPr>
        <p:spPr/>
        <p:txBody>
          <a:bodyPr/>
          <a:lstStyle/>
          <a:p>
            <a:fld id="{068BCA6D-6259-44E2-97C8-5D261EFBA7C4}" type="slidenum">
              <a:rPr lang="en-GB" smtClean="0"/>
              <a:pPr/>
              <a:t>‹#›</a:t>
            </a:fld>
            <a:endParaRPr lang="en-GB"/>
          </a:p>
        </p:txBody>
      </p:sp>
      <p:pic>
        <p:nvPicPr>
          <p:cNvPr id="7" name="Graphic 6">
            <a:extLst>
              <a:ext uri="{FF2B5EF4-FFF2-40B4-BE49-F238E27FC236}">
                <a16:creationId xmlns:a16="http://schemas.microsoft.com/office/drawing/2014/main" id="{0357B1AF-BCC5-CEE0-695E-CACFC067397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526" y="6554636"/>
            <a:ext cx="1170000" cy="192029"/>
          </a:xfrm>
          <a:prstGeom prst="rect">
            <a:avLst/>
          </a:prstGeom>
        </p:spPr>
      </p:pic>
      <p:pic>
        <p:nvPicPr>
          <p:cNvPr id="9" name="Swoosh">
            <a:extLst>
              <a:ext uri="{FF2B5EF4-FFF2-40B4-BE49-F238E27FC236}">
                <a16:creationId xmlns:a16="http://schemas.microsoft.com/office/drawing/2014/main" id="{35E8D6D8-D478-0E2E-772B-C1044E7CC679}"/>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79148" y="335446"/>
            <a:ext cx="431852" cy="270713"/>
          </a:xfrm>
          <a:prstGeom prst="rect">
            <a:avLst/>
          </a:prstGeom>
        </p:spPr>
      </p:pic>
      <p:sp>
        <p:nvSpPr>
          <p:cNvPr id="8" name="Content Placeholder 7">
            <a:extLst>
              <a:ext uri="{FF2B5EF4-FFF2-40B4-BE49-F238E27FC236}">
                <a16:creationId xmlns:a16="http://schemas.microsoft.com/office/drawing/2014/main" id="{3A759C18-BA21-F3EC-A9F0-25413950676C}"/>
              </a:ext>
            </a:extLst>
          </p:cNvPr>
          <p:cNvSpPr>
            <a:spLocks noGrp="1"/>
          </p:cNvSpPr>
          <p:nvPr>
            <p:ph sz="quarter" idx="14"/>
          </p:nvPr>
        </p:nvSpPr>
        <p:spPr>
          <a:xfrm>
            <a:off x="5664313" y="1448570"/>
            <a:ext cx="5472000" cy="3960861"/>
          </a:xfrm>
          <a:solidFill>
            <a:schemeClr val="accent4"/>
          </a:solidFill>
        </p:spPr>
        <p:txBody>
          <a:bodyPr>
            <a:normAutofit/>
          </a:bodyPr>
          <a:lstStyle/>
          <a:p>
            <a:pPr lvl="0"/>
            <a:r>
              <a:rPr lang="en-US"/>
              <a:t>Click to edit Master text styles</a:t>
            </a:r>
          </a:p>
          <a:p>
            <a:pPr lvl="1"/>
            <a:r>
              <a:rPr lang="en-US"/>
              <a:t>Second level</a:t>
            </a:r>
          </a:p>
        </p:txBody>
      </p:sp>
      <p:sp>
        <p:nvSpPr>
          <p:cNvPr id="5" name="Text Placeholder 4">
            <a:extLst>
              <a:ext uri="{FF2B5EF4-FFF2-40B4-BE49-F238E27FC236}">
                <a16:creationId xmlns:a16="http://schemas.microsoft.com/office/drawing/2014/main" id="{78BF31FF-5237-AE3C-7C43-840FE58CB213}"/>
              </a:ext>
            </a:extLst>
          </p:cNvPr>
          <p:cNvSpPr>
            <a:spLocks noGrp="1"/>
          </p:cNvSpPr>
          <p:nvPr>
            <p:ph type="body" sz="quarter" idx="11"/>
          </p:nvPr>
        </p:nvSpPr>
        <p:spPr>
          <a:xfrm>
            <a:off x="1055687" y="3409891"/>
            <a:ext cx="2880000" cy="1999540"/>
          </a:xfrm>
          <a:noFill/>
        </p:spPr>
        <p:txBody>
          <a:bodyPr numCol="1" spcCol="288000">
            <a:noAutofit/>
          </a:bodyPr>
          <a:lstStyle>
            <a:lvl1pPr>
              <a:lnSpc>
                <a:spcPct val="100000"/>
              </a:lnSpc>
              <a:defRPr sz="1400"/>
            </a:lvl1pPr>
            <a:lvl2pPr marL="180000" indent="-180000">
              <a:lnSpc>
                <a:spcPct val="100000"/>
              </a:lnSpc>
              <a:buFont typeface="Arial" panose="020B0604020202020204" pitchFamily="34" charset="0"/>
              <a:buChar char="•"/>
              <a:defRPr sz="1400"/>
            </a:lvl2pPr>
            <a:lvl3pPr marL="360000" indent="-180000">
              <a:lnSpc>
                <a:spcPct val="100000"/>
              </a:lnSpc>
              <a:buFont typeface="Arial" panose="020B0604020202020204" pitchFamily="34" charset="0"/>
              <a:buChar char="•"/>
              <a:defRPr sz="1400"/>
            </a:lvl3pPr>
            <a:lvl4pPr marL="540000" indent="-180000">
              <a:lnSpc>
                <a:spcPct val="100000"/>
              </a:lnSpc>
              <a:buFont typeface="Arial" panose="020B0604020202020204" pitchFamily="34" charset="0"/>
              <a:buChar char="•"/>
              <a:defRPr sz="1400"/>
            </a:lvl4pPr>
            <a:lvl5pPr marL="720000" indent="-180000">
              <a:lnSpc>
                <a:spcPct val="100000"/>
              </a:lnSpc>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ubTitle Placeholder 8">
            <a:extLst>
              <a:ext uri="{FF2B5EF4-FFF2-40B4-BE49-F238E27FC236}">
                <a16:creationId xmlns:a16="http://schemas.microsoft.com/office/drawing/2014/main" id="{5D92E92E-A725-7C2A-54F9-21035AA93CC9}"/>
              </a:ext>
            </a:extLst>
          </p:cNvPr>
          <p:cNvSpPr>
            <a:spLocks noGrp="1"/>
          </p:cNvSpPr>
          <p:nvPr>
            <p:ph type="body" sz="quarter" idx="12"/>
          </p:nvPr>
        </p:nvSpPr>
        <p:spPr>
          <a:xfrm>
            <a:off x="419100" y="1162222"/>
            <a:ext cx="5040000" cy="342081"/>
          </a:xfrm>
        </p:spPr>
        <p:txBody>
          <a:bodyPr>
            <a:normAutofit/>
          </a:bodyPr>
          <a:lstStyle>
            <a:lvl1pPr>
              <a:lnSpc>
                <a:spcPts val="2100"/>
              </a:lnSpc>
              <a:defRPr sz="1700">
                <a:solidFill>
                  <a:schemeClr val="accent1"/>
                </a:solidFill>
                <a:latin typeface="+mn-lt"/>
              </a:defRPr>
            </a:lvl1pPr>
          </a:lstStyle>
          <a:p>
            <a:pPr lvl="0"/>
            <a:r>
              <a:rPr lang="en-US"/>
              <a:t>Click to edit Master text styles</a:t>
            </a:r>
          </a:p>
        </p:txBody>
      </p:sp>
      <p:sp>
        <p:nvSpPr>
          <p:cNvPr id="2" name="Title 1">
            <a:extLst>
              <a:ext uri="{FF2B5EF4-FFF2-40B4-BE49-F238E27FC236}">
                <a16:creationId xmlns:a16="http://schemas.microsoft.com/office/drawing/2014/main" id="{45A16554-F1DB-175C-6F91-244C9130AFE2}"/>
              </a:ext>
            </a:extLst>
          </p:cNvPr>
          <p:cNvSpPr>
            <a:spLocks noGrp="1"/>
          </p:cNvSpPr>
          <p:nvPr>
            <p:ph type="title"/>
          </p:nvPr>
        </p:nvSpPr>
        <p:spPr>
          <a:xfrm>
            <a:off x="419100" y="606159"/>
            <a:ext cx="5040000" cy="493710"/>
          </a:xfrm>
        </p:spPr>
        <p:txBody>
          <a:bodyPr anchor="b" anchorCtr="0">
            <a:noAutofit/>
          </a:bodyPr>
          <a:lstStyle>
            <a:lvl1pPr>
              <a:defRPr sz="3300"/>
            </a:lvl1pPr>
          </a:lstStyle>
          <a:p>
            <a:r>
              <a:rPr lang="en-US"/>
              <a:t>Click to edit Master title style</a:t>
            </a:r>
            <a:endParaRPr lang="en-GB" dirty="0"/>
          </a:p>
        </p:txBody>
      </p:sp>
    </p:spTree>
    <p:extLst>
      <p:ext uri="{BB962C8B-B14F-4D97-AF65-F5344CB8AC3E}">
        <p14:creationId xmlns:p14="http://schemas.microsoft.com/office/powerpoint/2010/main" val="28144305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 Content">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F683F29A-AAC9-2D41-2DCD-79165552A919}"/>
              </a:ext>
            </a:extLst>
          </p:cNvPr>
          <p:cNvSpPr>
            <a:spLocks noGrp="1"/>
          </p:cNvSpPr>
          <p:nvPr>
            <p:ph type="sldNum" sz="quarter" idx="13"/>
          </p:nvPr>
        </p:nvSpPr>
        <p:spPr/>
        <p:txBody>
          <a:bodyPr/>
          <a:lstStyle/>
          <a:p>
            <a:fld id="{068BCA6D-6259-44E2-97C8-5D261EFBA7C4}" type="slidenum">
              <a:rPr lang="en-GB" smtClean="0"/>
              <a:pPr/>
              <a:t>‹#›</a:t>
            </a:fld>
            <a:endParaRPr lang="en-GB"/>
          </a:p>
        </p:txBody>
      </p:sp>
      <p:sp>
        <p:nvSpPr>
          <p:cNvPr id="3" name="Rectangle 2">
            <a:extLst>
              <a:ext uri="{FF2B5EF4-FFF2-40B4-BE49-F238E27FC236}">
                <a16:creationId xmlns:a16="http://schemas.microsoft.com/office/drawing/2014/main" id="{037995B5-80C6-4B06-50C9-87365083200F}"/>
              </a:ext>
            </a:extLst>
          </p:cNvPr>
          <p:cNvSpPr/>
          <p:nvPr userDrawn="1"/>
        </p:nvSpPr>
        <p:spPr>
          <a:xfrm>
            <a:off x="0" y="0"/>
            <a:ext cx="4289612"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close up of a logo&#10;&#10;Description automatically generated">
            <a:extLst>
              <a:ext uri="{FF2B5EF4-FFF2-40B4-BE49-F238E27FC236}">
                <a16:creationId xmlns:a16="http://schemas.microsoft.com/office/drawing/2014/main" id="{855C657C-9C27-49F0-53FA-79DB9C3879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89020" y="1185251"/>
            <a:ext cx="3582252" cy="4479279"/>
          </a:xfrm>
          <a:prstGeom prst="rect">
            <a:avLst/>
          </a:prstGeom>
        </p:spPr>
      </p:pic>
      <p:pic>
        <p:nvPicPr>
          <p:cNvPr id="11" name="Graphic 10">
            <a:extLst>
              <a:ext uri="{FF2B5EF4-FFF2-40B4-BE49-F238E27FC236}">
                <a16:creationId xmlns:a16="http://schemas.microsoft.com/office/drawing/2014/main" id="{E1424D63-709E-74CB-A47F-63818FD2E0E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70526" y="6554636"/>
            <a:ext cx="1170000" cy="192029"/>
          </a:xfrm>
          <a:prstGeom prst="rect">
            <a:avLst/>
          </a:prstGeom>
        </p:spPr>
      </p:pic>
      <p:pic>
        <p:nvPicPr>
          <p:cNvPr id="10" name="Swoosh">
            <a:extLst>
              <a:ext uri="{FF2B5EF4-FFF2-40B4-BE49-F238E27FC236}">
                <a16:creationId xmlns:a16="http://schemas.microsoft.com/office/drawing/2014/main" id="{10C731F3-28E6-7A6F-8414-73DF84AB02E5}"/>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379148" y="335446"/>
            <a:ext cx="431852" cy="270713"/>
          </a:xfrm>
          <a:prstGeom prst="rect">
            <a:avLst/>
          </a:prstGeom>
        </p:spPr>
      </p:pic>
      <p:cxnSp>
        <p:nvCxnSpPr>
          <p:cNvPr id="9" name="Straight Connector 8">
            <a:extLst>
              <a:ext uri="{FF2B5EF4-FFF2-40B4-BE49-F238E27FC236}">
                <a16:creationId xmlns:a16="http://schemas.microsoft.com/office/drawing/2014/main" id="{1D0D2F8B-FD75-53DD-E3D9-F85741A3745B}"/>
              </a:ext>
            </a:extLst>
          </p:cNvPr>
          <p:cNvCxnSpPr/>
          <p:nvPr userDrawn="1"/>
        </p:nvCxnSpPr>
        <p:spPr>
          <a:xfrm>
            <a:off x="5115339" y="3279490"/>
            <a:ext cx="1252331" cy="0"/>
          </a:xfrm>
          <a:prstGeom prst="line">
            <a:avLst/>
          </a:prstGeom>
          <a:ln w="6350"/>
        </p:spPr>
        <p:style>
          <a:lnRef idx="2">
            <a:schemeClr val="dk1"/>
          </a:lnRef>
          <a:fillRef idx="0">
            <a:schemeClr val="dk1"/>
          </a:fillRef>
          <a:effectRef idx="1">
            <a:schemeClr val="dk1"/>
          </a:effectRef>
          <a:fontRef idx="minor">
            <a:schemeClr val="tx1"/>
          </a:fontRef>
        </p:style>
      </p:cxnSp>
      <p:sp>
        <p:nvSpPr>
          <p:cNvPr id="5" name="Text Placeholder 4">
            <a:extLst>
              <a:ext uri="{FF2B5EF4-FFF2-40B4-BE49-F238E27FC236}">
                <a16:creationId xmlns:a16="http://schemas.microsoft.com/office/drawing/2014/main" id="{78BF31FF-5237-AE3C-7C43-840FE58CB213}"/>
              </a:ext>
            </a:extLst>
          </p:cNvPr>
          <p:cNvSpPr>
            <a:spLocks noGrp="1"/>
          </p:cNvSpPr>
          <p:nvPr>
            <p:ph type="body" sz="quarter" idx="11"/>
          </p:nvPr>
        </p:nvSpPr>
        <p:spPr>
          <a:xfrm>
            <a:off x="6604747" y="4134573"/>
            <a:ext cx="2781300" cy="2342427"/>
          </a:xfrm>
          <a:noFill/>
        </p:spPr>
        <p:txBody>
          <a:bodyPr numCol="1" spcCol="288000">
            <a:noAutofit/>
          </a:bodyPr>
          <a:lstStyle>
            <a:lvl1pPr>
              <a:lnSpc>
                <a:spcPct val="100000"/>
              </a:lnSpc>
              <a:defRPr sz="1400"/>
            </a:lvl1pPr>
            <a:lvl2pPr marL="180000" indent="-180000">
              <a:lnSpc>
                <a:spcPct val="100000"/>
              </a:lnSpc>
              <a:buFont typeface="Arial" panose="020B0604020202020204" pitchFamily="34" charset="0"/>
              <a:buChar char="•"/>
              <a:defRPr sz="1400"/>
            </a:lvl2pPr>
            <a:lvl3pPr marL="360000" indent="-180000">
              <a:lnSpc>
                <a:spcPct val="100000"/>
              </a:lnSpc>
              <a:buFont typeface="Arial" panose="020B0604020202020204" pitchFamily="34" charset="0"/>
              <a:buChar char="•"/>
              <a:defRPr sz="1400"/>
            </a:lvl3pPr>
            <a:lvl4pPr marL="540000" indent="-180000">
              <a:lnSpc>
                <a:spcPct val="100000"/>
              </a:lnSpc>
              <a:buFont typeface="Arial" panose="020B0604020202020204" pitchFamily="34" charset="0"/>
              <a:buChar char="•"/>
              <a:defRPr sz="1400"/>
            </a:lvl4pPr>
            <a:lvl5pPr marL="720000" indent="-180000">
              <a:lnSpc>
                <a:spcPct val="100000"/>
              </a:lnSpc>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ubTitle Placeholder 8">
            <a:extLst>
              <a:ext uri="{FF2B5EF4-FFF2-40B4-BE49-F238E27FC236}">
                <a16:creationId xmlns:a16="http://schemas.microsoft.com/office/drawing/2014/main" id="{5D92E92E-A725-7C2A-54F9-21035AA93CC9}"/>
              </a:ext>
            </a:extLst>
          </p:cNvPr>
          <p:cNvSpPr>
            <a:spLocks noGrp="1"/>
          </p:cNvSpPr>
          <p:nvPr>
            <p:ph type="body" sz="quarter" idx="12"/>
          </p:nvPr>
        </p:nvSpPr>
        <p:spPr>
          <a:xfrm>
            <a:off x="6604747" y="3588698"/>
            <a:ext cx="4536000" cy="342081"/>
          </a:xfrm>
        </p:spPr>
        <p:txBody>
          <a:bodyPr>
            <a:normAutofit/>
          </a:bodyPr>
          <a:lstStyle>
            <a:lvl1pPr>
              <a:lnSpc>
                <a:spcPts val="2100"/>
              </a:lnSpc>
              <a:defRPr sz="1700">
                <a:solidFill>
                  <a:schemeClr val="accent1"/>
                </a:solidFill>
                <a:latin typeface="+mn-lt"/>
              </a:defRPr>
            </a:lvl1pPr>
          </a:lstStyle>
          <a:p>
            <a:pPr lvl="0"/>
            <a:r>
              <a:rPr lang="en-US"/>
              <a:t>Click to edit Master text styles</a:t>
            </a:r>
          </a:p>
        </p:txBody>
      </p:sp>
      <p:sp>
        <p:nvSpPr>
          <p:cNvPr id="2" name="Title 1">
            <a:extLst>
              <a:ext uri="{FF2B5EF4-FFF2-40B4-BE49-F238E27FC236}">
                <a16:creationId xmlns:a16="http://schemas.microsoft.com/office/drawing/2014/main" id="{45A16554-F1DB-175C-6F91-244C9130AFE2}"/>
              </a:ext>
            </a:extLst>
          </p:cNvPr>
          <p:cNvSpPr>
            <a:spLocks noGrp="1"/>
          </p:cNvSpPr>
          <p:nvPr>
            <p:ph type="title"/>
          </p:nvPr>
        </p:nvSpPr>
        <p:spPr>
          <a:xfrm>
            <a:off x="6604747" y="3032635"/>
            <a:ext cx="4536000" cy="493710"/>
          </a:xfrm>
        </p:spPr>
        <p:txBody>
          <a:bodyPr anchor="b" anchorCtr="0">
            <a:noAutofit/>
          </a:bodyPr>
          <a:lstStyle>
            <a:lvl1pPr>
              <a:defRPr sz="3300"/>
            </a:lvl1pPr>
          </a:lstStyle>
          <a:p>
            <a:r>
              <a:rPr lang="en-US"/>
              <a:t>Click to edit Master title style</a:t>
            </a:r>
            <a:endParaRPr lang="en-GB" dirty="0"/>
          </a:p>
        </p:txBody>
      </p:sp>
    </p:spTree>
    <p:extLst>
      <p:ext uri="{BB962C8B-B14F-4D97-AF65-F5344CB8AC3E}">
        <p14:creationId xmlns:p14="http://schemas.microsoft.com/office/powerpoint/2010/main" val="79556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onicWall + Information">
    <p:bg>
      <p:bgPr>
        <a:solidFill>
          <a:schemeClr val="bg1"/>
        </a:solidFill>
        <a:effectLst/>
      </p:bgPr>
    </p:bg>
    <p:spTree>
      <p:nvGrpSpPr>
        <p:cNvPr id="1" name=""/>
        <p:cNvGrpSpPr/>
        <p:nvPr/>
      </p:nvGrpSpPr>
      <p:grpSpPr>
        <a:xfrm>
          <a:off x="0" y="0"/>
          <a:ext cx="0" cy="0"/>
          <a:chOff x="0" y="0"/>
          <a:chExt cx="0" cy="0"/>
        </a:xfrm>
      </p:grpSpPr>
      <p:pic>
        <p:nvPicPr>
          <p:cNvPr id="5" name="Picture 4" descr="A group of glass squares&#10;&#10;Description automatically generated with medium confidence">
            <a:extLst>
              <a:ext uri="{FF2B5EF4-FFF2-40B4-BE49-F238E27FC236}">
                <a16:creationId xmlns:a16="http://schemas.microsoft.com/office/drawing/2014/main" id="{FBD6E093-784F-F067-7A67-1AB9572988A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Slide Number Placeholder 1">
            <a:extLst>
              <a:ext uri="{FF2B5EF4-FFF2-40B4-BE49-F238E27FC236}">
                <a16:creationId xmlns:a16="http://schemas.microsoft.com/office/drawing/2014/main" id="{6BABA568-3BBA-3F13-9F2B-269EE555BC1E}"/>
              </a:ext>
            </a:extLst>
          </p:cNvPr>
          <p:cNvSpPr>
            <a:spLocks noGrp="1"/>
          </p:cNvSpPr>
          <p:nvPr>
            <p:ph type="sldNum" sz="quarter" idx="19"/>
          </p:nvPr>
        </p:nvSpPr>
        <p:spPr/>
        <p:txBody>
          <a:bodyPr/>
          <a:lstStyle/>
          <a:p>
            <a:fld id="{068BCA6D-6259-44E2-97C8-5D261EFBA7C4}" type="slidenum">
              <a:rPr lang="en-GB" smtClean="0"/>
              <a:pPr/>
              <a:t>‹#›</a:t>
            </a:fld>
            <a:endParaRPr lang="en-GB"/>
          </a:p>
        </p:txBody>
      </p:sp>
      <p:pic>
        <p:nvPicPr>
          <p:cNvPr id="3" name="Swoosh">
            <a:extLst>
              <a:ext uri="{FF2B5EF4-FFF2-40B4-BE49-F238E27FC236}">
                <a16:creationId xmlns:a16="http://schemas.microsoft.com/office/drawing/2014/main" id="{330C1F64-79E4-DDD7-5855-38C2F987C55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379148" y="335446"/>
            <a:ext cx="431852" cy="270713"/>
          </a:xfrm>
          <a:prstGeom prst="rect">
            <a:avLst/>
          </a:prstGeom>
        </p:spPr>
      </p:pic>
      <p:sp>
        <p:nvSpPr>
          <p:cNvPr id="24" name="Text Placeholder 4">
            <a:extLst>
              <a:ext uri="{FF2B5EF4-FFF2-40B4-BE49-F238E27FC236}">
                <a16:creationId xmlns:a16="http://schemas.microsoft.com/office/drawing/2014/main" id="{6373FE6E-E04C-3591-73A7-C2117096A809}"/>
              </a:ext>
            </a:extLst>
          </p:cNvPr>
          <p:cNvSpPr>
            <a:spLocks noGrp="1"/>
          </p:cNvSpPr>
          <p:nvPr>
            <p:ph type="body" sz="quarter" idx="17" hasCustomPrompt="1"/>
          </p:nvPr>
        </p:nvSpPr>
        <p:spPr>
          <a:xfrm>
            <a:off x="5430230" y="3951270"/>
            <a:ext cx="1692000" cy="1440000"/>
          </a:xfrm>
          <a:noFill/>
        </p:spPr>
        <p:txBody>
          <a:bodyPr numCol="1" spcCol="288000">
            <a:noAutofit/>
          </a:bodyPr>
          <a:lstStyle>
            <a:lvl1pPr>
              <a:lnSpc>
                <a:spcPct val="100000"/>
              </a:lnSpc>
              <a:defRPr sz="1050" b="1">
                <a:solidFill>
                  <a:schemeClr val="accent1"/>
                </a:solidFill>
              </a:defRPr>
            </a:lvl1pPr>
            <a:lvl2pPr marL="144000" indent="-144000">
              <a:lnSpc>
                <a:spcPct val="100000"/>
              </a:lnSpc>
              <a:spcAft>
                <a:spcPts val="600"/>
              </a:spcAft>
              <a:buClr>
                <a:schemeClr val="tx1"/>
              </a:buClr>
              <a:buFont typeface="Arial" panose="020B0604020202020204" pitchFamily="34" charset="0"/>
              <a:buChar char="•"/>
              <a:defRPr sz="1200"/>
            </a:lvl2pPr>
            <a:lvl3pPr marL="0" indent="0">
              <a:lnSpc>
                <a:spcPct val="100000"/>
              </a:lnSpc>
              <a:buFont typeface="Arial" panose="020B0604020202020204" pitchFamily="34" charset="0"/>
              <a:buNone/>
              <a:defRPr sz="1200">
                <a:solidFill>
                  <a:schemeClr val="tx1">
                    <a:lumMod val="50000"/>
                    <a:lumOff val="50000"/>
                  </a:schemeClr>
                </a:solidFill>
              </a:defRPr>
            </a:lvl3pPr>
            <a:lvl4pPr marL="504000" indent="0">
              <a:buFont typeface="Arial" panose="020B0604020202020204" pitchFamily="34" charset="0"/>
              <a:buNone/>
              <a:defRPr/>
            </a:lvl4pPr>
            <a:lvl5pPr marL="756000" indent="0">
              <a:buFont typeface="Arial" panose="020B0604020202020204" pitchFamily="34" charset="0"/>
              <a:buNone/>
              <a:defRPr/>
            </a:lvl5pPr>
          </a:lstStyle>
          <a:p>
            <a:pPr lvl="0"/>
            <a:r>
              <a:rPr lang="en-GB" dirty="0"/>
              <a:t>SUBTITLE</a:t>
            </a:r>
          </a:p>
          <a:p>
            <a:pPr lvl="1"/>
            <a:r>
              <a:rPr lang="en-GB" dirty="0"/>
              <a:t>Second level</a:t>
            </a:r>
          </a:p>
          <a:p>
            <a:pPr lvl="2"/>
            <a:r>
              <a:rPr lang="en-GB" dirty="0"/>
              <a:t>Third level</a:t>
            </a:r>
          </a:p>
        </p:txBody>
      </p:sp>
      <p:sp>
        <p:nvSpPr>
          <p:cNvPr id="9" name="Text Placeholder 4">
            <a:extLst>
              <a:ext uri="{FF2B5EF4-FFF2-40B4-BE49-F238E27FC236}">
                <a16:creationId xmlns:a16="http://schemas.microsoft.com/office/drawing/2014/main" id="{DFF03C40-FC55-150D-1591-0487E03556DF}"/>
              </a:ext>
            </a:extLst>
          </p:cNvPr>
          <p:cNvSpPr>
            <a:spLocks noGrp="1"/>
          </p:cNvSpPr>
          <p:nvPr>
            <p:ph type="body" sz="quarter" idx="18" hasCustomPrompt="1"/>
          </p:nvPr>
        </p:nvSpPr>
        <p:spPr>
          <a:xfrm>
            <a:off x="9391304" y="1744783"/>
            <a:ext cx="1692000" cy="1440000"/>
          </a:xfrm>
          <a:noFill/>
        </p:spPr>
        <p:txBody>
          <a:bodyPr numCol="1" spcCol="288000">
            <a:noAutofit/>
          </a:bodyPr>
          <a:lstStyle>
            <a:lvl1pPr>
              <a:lnSpc>
                <a:spcPct val="100000"/>
              </a:lnSpc>
              <a:defRPr sz="1050" b="1">
                <a:solidFill>
                  <a:schemeClr val="accent1"/>
                </a:solidFill>
              </a:defRPr>
            </a:lvl1pPr>
            <a:lvl2pPr marL="144000" indent="-144000">
              <a:lnSpc>
                <a:spcPct val="100000"/>
              </a:lnSpc>
              <a:spcAft>
                <a:spcPts val="600"/>
              </a:spcAft>
              <a:buClr>
                <a:schemeClr val="tx1"/>
              </a:buClr>
              <a:buFont typeface="Arial" panose="020B0604020202020204" pitchFamily="34" charset="0"/>
              <a:buChar char="•"/>
              <a:defRPr sz="1200"/>
            </a:lvl2pPr>
            <a:lvl3pPr marL="0" indent="0">
              <a:lnSpc>
                <a:spcPct val="100000"/>
              </a:lnSpc>
              <a:buFont typeface="Arial" panose="020B0604020202020204" pitchFamily="34" charset="0"/>
              <a:buNone/>
              <a:defRPr sz="1200">
                <a:solidFill>
                  <a:schemeClr val="tx1">
                    <a:lumMod val="50000"/>
                    <a:lumOff val="50000"/>
                  </a:schemeClr>
                </a:solidFill>
              </a:defRPr>
            </a:lvl3pPr>
            <a:lvl4pPr marL="504000" indent="0">
              <a:buFont typeface="Arial" panose="020B0604020202020204" pitchFamily="34" charset="0"/>
              <a:buNone/>
              <a:defRPr/>
            </a:lvl4pPr>
            <a:lvl5pPr marL="756000" indent="0">
              <a:buFont typeface="Arial" panose="020B0604020202020204" pitchFamily="34" charset="0"/>
              <a:buNone/>
              <a:defRPr/>
            </a:lvl5pPr>
          </a:lstStyle>
          <a:p>
            <a:pPr lvl="0"/>
            <a:r>
              <a:rPr lang="en-GB" dirty="0"/>
              <a:t>SUBTITLE</a:t>
            </a:r>
          </a:p>
          <a:p>
            <a:pPr lvl="1"/>
            <a:r>
              <a:rPr lang="en-GB" dirty="0"/>
              <a:t>Second level</a:t>
            </a:r>
          </a:p>
          <a:p>
            <a:pPr lvl="2"/>
            <a:r>
              <a:rPr lang="en-GB" dirty="0"/>
              <a:t>Third level</a:t>
            </a:r>
          </a:p>
        </p:txBody>
      </p:sp>
    </p:spTree>
    <p:extLst>
      <p:ext uri="{BB962C8B-B14F-4D97-AF65-F5344CB8AC3E}">
        <p14:creationId xmlns:p14="http://schemas.microsoft.com/office/powerpoint/2010/main" val="1618612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meline">
    <p:bg>
      <p:bgPr>
        <a:solidFill>
          <a:schemeClr val="bg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406C62E-2B1D-68DB-AC29-CC773141DBF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526" y="6554636"/>
            <a:ext cx="1170000" cy="192029"/>
          </a:xfrm>
          <a:prstGeom prst="rect">
            <a:avLst/>
          </a:prstGeom>
        </p:spPr>
      </p:pic>
      <p:sp>
        <p:nvSpPr>
          <p:cNvPr id="3" name="Slide Number Placeholder 2">
            <a:extLst>
              <a:ext uri="{FF2B5EF4-FFF2-40B4-BE49-F238E27FC236}">
                <a16:creationId xmlns:a16="http://schemas.microsoft.com/office/drawing/2014/main" id="{A8247DA1-CCC2-60D6-AEB1-43D077773C1A}"/>
              </a:ext>
            </a:extLst>
          </p:cNvPr>
          <p:cNvSpPr>
            <a:spLocks noGrp="1"/>
          </p:cNvSpPr>
          <p:nvPr>
            <p:ph type="sldNum" sz="quarter" idx="18"/>
          </p:nvPr>
        </p:nvSpPr>
        <p:spPr/>
        <p:txBody>
          <a:bodyPr/>
          <a:lstStyle/>
          <a:p>
            <a:fld id="{068BCA6D-6259-44E2-97C8-5D261EFBA7C4}" type="slidenum">
              <a:rPr lang="en-GB" smtClean="0"/>
              <a:pPr/>
              <a:t>‹#›</a:t>
            </a:fld>
            <a:endParaRPr lang="en-GB"/>
          </a:p>
        </p:txBody>
      </p:sp>
      <p:pic>
        <p:nvPicPr>
          <p:cNvPr id="25" name="Swoosh">
            <a:extLst>
              <a:ext uri="{FF2B5EF4-FFF2-40B4-BE49-F238E27FC236}">
                <a16:creationId xmlns:a16="http://schemas.microsoft.com/office/drawing/2014/main" id="{B3979B2A-8FF7-3797-138B-429686183B16}"/>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379148" y="335446"/>
            <a:ext cx="431852" cy="270713"/>
          </a:xfrm>
          <a:prstGeom prst="rect">
            <a:avLst/>
          </a:prstGeom>
        </p:spPr>
      </p:pic>
      <p:pic>
        <p:nvPicPr>
          <p:cNvPr id="6" name="Graphic 5">
            <a:extLst>
              <a:ext uri="{FF2B5EF4-FFF2-40B4-BE49-F238E27FC236}">
                <a16:creationId xmlns:a16="http://schemas.microsoft.com/office/drawing/2014/main" id="{9D63335E-41C3-DB07-26A2-1ADF4395AE9C}"/>
              </a:ext>
            </a:extLst>
          </p:cNvPr>
          <p:cNvPicPr>
            <a:picLocks noGrp="1" noRot="1" noChangeAspect="1" noMove="1" noResize="1" noEditPoints="1" noAdjustHandles="1" noChangeArrowheads="1" noChangeShapeType="1" noCrop="1"/>
          </p:cNvPicPr>
          <p:nvPr userDrawn="1"/>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726725" y="2810037"/>
            <a:ext cx="18495106" cy="11625942"/>
          </a:xfrm>
          <a:prstGeom prst="rect">
            <a:avLst/>
          </a:prstGeom>
        </p:spPr>
      </p:pic>
      <p:sp>
        <p:nvSpPr>
          <p:cNvPr id="12" name="Freeform: Shape 11">
            <a:extLst>
              <a:ext uri="{FF2B5EF4-FFF2-40B4-BE49-F238E27FC236}">
                <a16:creationId xmlns:a16="http://schemas.microsoft.com/office/drawing/2014/main" id="{1F81A97A-4628-CB63-CC43-673AE9DF07B7}"/>
              </a:ext>
            </a:extLst>
          </p:cNvPr>
          <p:cNvSpPr/>
          <p:nvPr userDrawn="1"/>
        </p:nvSpPr>
        <p:spPr>
          <a:xfrm>
            <a:off x="1762818" y="2783328"/>
            <a:ext cx="10451545" cy="4074672"/>
          </a:xfrm>
          <a:custGeom>
            <a:avLst/>
            <a:gdLst>
              <a:gd name="connsiteX0" fmla="*/ 10338163 w 10429183"/>
              <a:gd name="connsiteY0" fmla="*/ 918 h 4042094"/>
              <a:gd name="connsiteX1" fmla="*/ 10429183 w 10429183"/>
              <a:gd name="connsiteY1" fmla="*/ 2297 h 4042094"/>
              <a:gd name="connsiteX2" fmla="*/ 10429183 w 10429183"/>
              <a:gd name="connsiteY2" fmla="*/ 2456351 h 4042094"/>
              <a:gd name="connsiteX3" fmla="*/ 10011383 w 10429183"/>
              <a:gd name="connsiteY3" fmla="*/ 2578439 h 4042094"/>
              <a:gd name="connsiteX4" fmla="*/ 6565838 w 10429183"/>
              <a:gd name="connsiteY4" fmla="*/ 3914552 h 4042094"/>
              <a:gd name="connsiteX5" fmla="*/ 6340362 w 10429183"/>
              <a:gd name="connsiteY5" fmla="*/ 4042094 h 4042094"/>
              <a:gd name="connsiteX6" fmla="*/ 0 w 10429183"/>
              <a:gd name="connsiteY6" fmla="*/ 4042094 h 4042094"/>
              <a:gd name="connsiteX7" fmla="*/ 34151 w 10429183"/>
              <a:gd name="connsiteY7" fmla="*/ 3843674 h 4042094"/>
              <a:gd name="connsiteX8" fmla="*/ 359003 w 10429183"/>
              <a:gd name="connsiteY8" fmla="*/ 2953676 h 4042094"/>
              <a:gd name="connsiteX9" fmla="*/ 10338163 w 10429183"/>
              <a:gd name="connsiteY9" fmla="*/ 918 h 4042094"/>
              <a:gd name="connsiteX0" fmla="*/ 0 w 10429183"/>
              <a:gd name="connsiteY0" fmla="*/ 4042094 h 4133534"/>
              <a:gd name="connsiteX1" fmla="*/ 34151 w 10429183"/>
              <a:gd name="connsiteY1" fmla="*/ 3843674 h 4133534"/>
              <a:gd name="connsiteX2" fmla="*/ 359003 w 10429183"/>
              <a:gd name="connsiteY2" fmla="*/ 2953676 h 4133534"/>
              <a:gd name="connsiteX3" fmla="*/ 10338163 w 10429183"/>
              <a:gd name="connsiteY3" fmla="*/ 918 h 4133534"/>
              <a:gd name="connsiteX4" fmla="*/ 10429183 w 10429183"/>
              <a:gd name="connsiteY4" fmla="*/ 2297 h 4133534"/>
              <a:gd name="connsiteX5" fmla="*/ 10429183 w 10429183"/>
              <a:gd name="connsiteY5" fmla="*/ 2456351 h 4133534"/>
              <a:gd name="connsiteX6" fmla="*/ 10011383 w 10429183"/>
              <a:gd name="connsiteY6" fmla="*/ 2578439 h 4133534"/>
              <a:gd name="connsiteX7" fmla="*/ 6565838 w 10429183"/>
              <a:gd name="connsiteY7" fmla="*/ 3914552 h 4133534"/>
              <a:gd name="connsiteX8" fmla="*/ 6340362 w 10429183"/>
              <a:gd name="connsiteY8" fmla="*/ 4042094 h 4133534"/>
              <a:gd name="connsiteX9" fmla="*/ 91440 w 10429183"/>
              <a:gd name="connsiteY9" fmla="*/ 4133534 h 4133534"/>
              <a:gd name="connsiteX0" fmla="*/ 0 w 10429183"/>
              <a:gd name="connsiteY0" fmla="*/ 4042094 h 4042094"/>
              <a:gd name="connsiteX1" fmla="*/ 34151 w 10429183"/>
              <a:gd name="connsiteY1" fmla="*/ 3843674 h 4042094"/>
              <a:gd name="connsiteX2" fmla="*/ 359003 w 10429183"/>
              <a:gd name="connsiteY2" fmla="*/ 2953676 h 4042094"/>
              <a:gd name="connsiteX3" fmla="*/ 10338163 w 10429183"/>
              <a:gd name="connsiteY3" fmla="*/ 918 h 4042094"/>
              <a:gd name="connsiteX4" fmla="*/ 10429183 w 10429183"/>
              <a:gd name="connsiteY4" fmla="*/ 2297 h 4042094"/>
              <a:gd name="connsiteX5" fmla="*/ 10429183 w 10429183"/>
              <a:gd name="connsiteY5" fmla="*/ 2456351 h 4042094"/>
              <a:gd name="connsiteX6" fmla="*/ 10011383 w 10429183"/>
              <a:gd name="connsiteY6" fmla="*/ 2578439 h 4042094"/>
              <a:gd name="connsiteX7" fmla="*/ 6565838 w 10429183"/>
              <a:gd name="connsiteY7" fmla="*/ 3914552 h 4042094"/>
              <a:gd name="connsiteX8" fmla="*/ 6340362 w 10429183"/>
              <a:gd name="connsiteY8" fmla="*/ 4042094 h 4042094"/>
              <a:gd name="connsiteX0" fmla="*/ 0 w 10468024"/>
              <a:gd name="connsiteY0" fmla="*/ 4042094 h 4042094"/>
              <a:gd name="connsiteX1" fmla="*/ 34151 w 10468024"/>
              <a:gd name="connsiteY1" fmla="*/ 3843674 h 4042094"/>
              <a:gd name="connsiteX2" fmla="*/ 359003 w 10468024"/>
              <a:gd name="connsiteY2" fmla="*/ 2953676 h 4042094"/>
              <a:gd name="connsiteX3" fmla="*/ 10338163 w 10468024"/>
              <a:gd name="connsiteY3" fmla="*/ 918 h 4042094"/>
              <a:gd name="connsiteX4" fmla="*/ 10429183 w 10468024"/>
              <a:gd name="connsiteY4" fmla="*/ 2297 h 4042094"/>
              <a:gd name="connsiteX5" fmla="*/ 10429183 w 10468024"/>
              <a:gd name="connsiteY5" fmla="*/ 2456351 h 4042094"/>
              <a:gd name="connsiteX6" fmla="*/ 10011383 w 10468024"/>
              <a:gd name="connsiteY6" fmla="*/ 2578439 h 4042094"/>
              <a:gd name="connsiteX7" fmla="*/ 6565838 w 10468024"/>
              <a:gd name="connsiteY7" fmla="*/ 3914552 h 4042094"/>
              <a:gd name="connsiteX8" fmla="*/ 6340362 w 10468024"/>
              <a:gd name="connsiteY8" fmla="*/ 4042094 h 4042094"/>
              <a:gd name="connsiteX0" fmla="*/ 0 w 10618158"/>
              <a:gd name="connsiteY0" fmla="*/ 4042094 h 4042094"/>
              <a:gd name="connsiteX1" fmla="*/ 34151 w 10618158"/>
              <a:gd name="connsiteY1" fmla="*/ 3843674 h 4042094"/>
              <a:gd name="connsiteX2" fmla="*/ 359003 w 10618158"/>
              <a:gd name="connsiteY2" fmla="*/ 2953676 h 4042094"/>
              <a:gd name="connsiteX3" fmla="*/ 10338163 w 10618158"/>
              <a:gd name="connsiteY3" fmla="*/ 918 h 4042094"/>
              <a:gd name="connsiteX4" fmla="*/ 10429183 w 10618158"/>
              <a:gd name="connsiteY4" fmla="*/ 2297 h 4042094"/>
              <a:gd name="connsiteX5" fmla="*/ 10429183 w 10618158"/>
              <a:gd name="connsiteY5" fmla="*/ 2456351 h 4042094"/>
              <a:gd name="connsiteX6" fmla="*/ 10011383 w 10618158"/>
              <a:gd name="connsiteY6" fmla="*/ 2578439 h 4042094"/>
              <a:gd name="connsiteX7" fmla="*/ 6565838 w 10618158"/>
              <a:gd name="connsiteY7" fmla="*/ 3914552 h 4042094"/>
              <a:gd name="connsiteX8" fmla="*/ 6340362 w 10618158"/>
              <a:gd name="connsiteY8" fmla="*/ 4042094 h 4042094"/>
              <a:gd name="connsiteX0" fmla="*/ 0 w 10435925"/>
              <a:gd name="connsiteY0" fmla="*/ 4042094 h 4042094"/>
              <a:gd name="connsiteX1" fmla="*/ 34151 w 10435925"/>
              <a:gd name="connsiteY1" fmla="*/ 3843674 h 4042094"/>
              <a:gd name="connsiteX2" fmla="*/ 359003 w 10435925"/>
              <a:gd name="connsiteY2" fmla="*/ 2953676 h 4042094"/>
              <a:gd name="connsiteX3" fmla="*/ 10338163 w 10435925"/>
              <a:gd name="connsiteY3" fmla="*/ 918 h 4042094"/>
              <a:gd name="connsiteX4" fmla="*/ 10429183 w 10435925"/>
              <a:gd name="connsiteY4" fmla="*/ 2297 h 4042094"/>
              <a:gd name="connsiteX5" fmla="*/ 10429183 w 10435925"/>
              <a:gd name="connsiteY5" fmla="*/ 2456351 h 4042094"/>
              <a:gd name="connsiteX6" fmla="*/ 10011383 w 10435925"/>
              <a:gd name="connsiteY6" fmla="*/ 2578439 h 4042094"/>
              <a:gd name="connsiteX7" fmla="*/ 6565838 w 10435925"/>
              <a:gd name="connsiteY7" fmla="*/ 3914552 h 4042094"/>
              <a:gd name="connsiteX8" fmla="*/ 6340362 w 10435925"/>
              <a:gd name="connsiteY8" fmla="*/ 4042094 h 4042094"/>
              <a:gd name="connsiteX0" fmla="*/ 0 w 10468024"/>
              <a:gd name="connsiteY0" fmla="*/ 4042094 h 4042094"/>
              <a:gd name="connsiteX1" fmla="*/ 34151 w 10468024"/>
              <a:gd name="connsiteY1" fmla="*/ 3843674 h 4042094"/>
              <a:gd name="connsiteX2" fmla="*/ 359003 w 10468024"/>
              <a:gd name="connsiteY2" fmla="*/ 2953676 h 4042094"/>
              <a:gd name="connsiteX3" fmla="*/ 10338163 w 10468024"/>
              <a:gd name="connsiteY3" fmla="*/ 918 h 4042094"/>
              <a:gd name="connsiteX4" fmla="*/ 10429183 w 10468024"/>
              <a:gd name="connsiteY4" fmla="*/ 2297 h 4042094"/>
              <a:gd name="connsiteX5" fmla="*/ 10429183 w 10468024"/>
              <a:gd name="connsiteY5" fmla="*/ 2456351 h 4042094"/>
              <a:gd name="connsiteX6" fmla="*/ 10011383 w 10468024"/>
              <a:gd name="connsiteY6" fmla="*/ 2578439 h 4042094"/>
              <a:gd name="connsiteX7" fmla="*/ 6565838 w 10468024"/>
              <a:gd name="connsiteY7" fmla="*/ 3914552 h 4042094"/>
              <a:gd name="connsiteX8" fmla="*/ 6340362 w 10468024"/>
              <a:gd name="connsiteY8" fmla="*/ 4042094 h 4042094"/>
              <a:gd name="connsiteX0" fmla="*/ 0 w 10467343"/>
              <a:gd name="connsiteY0" fmla="*/ 4074672 h 4074672"/>
              <a:gd name="connsiteX1" fmla="*/ 34151 w 10467343"/>
              <a:gd name="connsiteY1" fmla="*/ 3876252 h 4074672"/>
              <a:gd name="connsiteX2" fmla="*/ 359003 w 10467343"/>
              <a:gd name="connsiteY2" fmla="*/ 2986254 h 4074672"/>
              <a:gd name="connsiteX3" fmla="*/ 10338163 w 10467343"/>
              <a:gd name="connsiteY3" fmla="*/ 33496 h 4074672"/>
              <a:gd name="connsiteX4" fmla="*/ 10429183 w 10467343"/>
              <a:gd name="connsiteY4" fmla="*/ 34875 h 4074672"/>
              <a:gd name="connsiteX5" fmla="*/ 10448231 w 10467343"/>
              <a:gd name="connsiteY5" fmla="*/ 245622 h 4074672"/>
              <a:gd name="connsiteX6" fmla="*/ 10429183 w 10467343"/>
              <a:gd name="connsiteY6" fmla="*/ 2488929 h 4074672"/>
              <a:gd name="connsiteX7" fmla="*/ 10011383 w 10467343"/>
              <a:gd name="connsiteY7" fmla="*/ 2611017 h 4074672"/>
              <a:gd name="connsiteX8" fmla="*/ 6565838 w 10467343"/>
              <a:gd name="connsiteY8" fmla="*/ 3947130 h 4074672"/>
              <a:gd name="connsiteX9" fmla="*/ 6340362 w 10467343"/>
              <a:gd name="connsiteY9" fmla="*/ 4074672 h 4074672"/>
              <a:gd name="connsiteX0" fmla="*/ 0 w 10470675"/>
              <a:gd name="connsiteY0" fmla="*/ 4074672 h 4074672"/>
              <a:gd name="connsiteX1" fmla="*/ 34151 w 10470675"/>
              <a:gd name="connsiteY1" fmla="*/ 3876252 h 4074672"/>
              <a:gd name="connsiteX2" fmla="*/ 359003 w 10470675"/>
              <a:gd name="connsiteY2" fmla="*/ 2986254 h 4074672"/>
              <a:gd name="connsiteX3" fmla="*/ 10338163 w 10470675"/>
              <a:gd name="connsiteY3" fmla="*/ 33496 h 4074672"/>
              <a:gd name="connsiteX4" fmla="*/ 10429183 w 10470675"/>
              <a:gd name="connsiteY4" fmla="*/ 34875 h 4074672"/>
              <a:gd name="connsiteX5" fmla="*/ 10448231 w 10470675"/>
              <a:gd name="connsiteY5" fmla="*/ 245622 h 4074672"/>
              <a:gd name="connsiteX6" fmla="*/ 10457757 w 10470675"/>
              <a:gd name="connsiteY6" fmla="*/ 2283972 h 4074672"/>
              <a:gd name="connsiteX7" fmla="*/ 10429183 w 10470675"/>
              <a:gd name="connsiteY7" fmla="*/ 2488929 h 4074672"/>
              <a:gd name="connsiteX8" fmla="*/ 10011383 w 10470675"/>
              <a:gd name="connsiteY8" fmla="*/ 2611017 h 4074672"/>
              <a:gd name="connsiteX9" fmla="*/ 6565838 w 10470675"/>
              <a:gd name="connsiteY9" fmla="*/ 3947130 h 4074672"/>
              <a:gd name="connsiteX10" fmla="*/ 6340362 w 10470675"/>
              <a:gd name="connsiteY10" fmla="*/ 4074672 h 4074672"/>
              <a:gd name="connsiteX0" fmla="*/ 0 w 10470675"/>
              <a:gd name="connsiteY0" fmla="*/ 4074672 h 4074672"/>
              <a:gd name="connsiteX1" fmla="*/ 34151 w 10470675"/>
              <a:gd name="connsiteY1" fmla="*/ 3876252 h 4074672"/>
              <a:gd name="connsiteX2" fmla="*/ 359003 w 10470675"/>
              <a:gd name="connsiteY2" fmla="*/ 2986254 h 4074672"/>
              <a:gd name="connsiteX3" fmla="*/ 10338163 w 10470675"/>
              <a:gd name="connsiteY3" fmla="*/ 33496 h 4074672"/>
              <a:gd name="connsiteX4" fmla="*/ 10429183 w 10470675"/>
              <a:gd name="connsiteY4" fmla="*/ 34875 h 4074672"/>
              <a:gd name="connsiteX5" fmla="*/ 10448231 w 10470675"/>
              <a:gd name="connsiteY5" fmla="*/ 245622 h 4074672"/>
              <a:gd name="connsiteX6" fmla="*/ 10457757 w 10470675"/>
              <a:gd name="connsiteY6" fmla="*/ 2283972 h 4074672"/>
              <a:gd name="connsiteX7" fmla="*/ 10429183 w 10470675"/>
              <a:gd name="connsiteY7" fmla="*/ 2488929 h 4074672"/>
              <a:gd name="connsiteX8" fmla="*/ 10011383 w 10470675"/>
              <a:gd name="connsiteY8" fmla="*/ 2611017 h 4074672"/>
              <a:gd name="connsiteX9" fmla="*/ 6565838 w 10470675"/>
              <a:gd name="connsiteY9" fmla="*/ 3947130 h 4074672"/>
              <a:gd name="connsiteX10" fmla="*/ 6340362 w 10470675"/>
              <a:gd name="connsiteY10" fmla="*/ 4074672 h 4074672"/>
              <a:gd name="connsiteX0" fmla="*/ 0 w 11438832"/>
              <a:gd name="connsiteY0" fmla="*/ 4074672 h 4074672"/>
              <a:gd name="connsiteX1" fmla="*/ 34151 w 11438832"/>
              <a:gd name="connsiteY1" fmla="*/ 3876252 h 4074672"/>
              <a:gd name="connsiteX2" fmla="*/ 359003 w 11438832"/>
              <a:gd name="connsiteY2" fmla="*/ 2986254 h 4074672"/>
              <a:gd name="connsiteX3" fmla="*/ 10338163 w 11438832"/>
              <a:gd name="connsiteY3" fmla="*/ 33496 h 4074672"/>
              <a:gd name="connsiteX4" fmla="*/ 10429183 w 11438832"/>
              <a:gd name="connsiteY4" fmla="*/ 34875 h 4074672"/>
              <a:gd name="connsiteX5" fmla="*/ 10448231 w 11438832"/>
              <a:gd name="connsiteY5" fmla="*/ 245622 h 4074672"/>
              <a:gd name="connsiteX6" fmla="*/ 11438832 w 11438832"/>
              <a:gd name="connsiteY6" fmla="*/ 2141097 h 4074672"/>
              <a:gd name="connsiteX7" fmla="*/ 10429183 w 11438832"/>
              <a:gd name="connsiteY7" fmla="*/ 2488929 h 4074672"/>
              <a:gd name="connsiteX8" fmla="*/ 10011383 w 11438832"/>
              <a:gd name="connsiteY8" fmla="*/ 2611017 h 4074672"/>
              <a:gd name="connsiteX9" fmla="*/ 6565838 w 11438832"/>
              <a:gd name="connsiteY9" fmla="*/ 3947130 h 4074672"/>
              <a:gd name="connsiteX10" fmla="*/ 6340362 w 11438832"/>
              <a:gd name="connsiteY10" fmla="*/ 4074672 h 4074672"/>
              <a:gd name="connsiteX0" fmla="*/ 0 w 11438832"/>
              <a:gd name="connsiteY0" fmla="*/ 4074672 h 4074672"/>
              <a:gd name="connsiteX1" fmla="*/ 34151 w 11438832"/>
              <a:gd name="connsiteY1" fmla="*/ 3876252 h 4074672"/>
              <a:gd name="connsiteX2" fmla="*/ 359003 w 11438832"/>
              <a:gd name="connsiteY2" fmla="*/ 2986254 h 4074672"/>
              <a:gd name="connsiteX3" fmla="*/ 10338163 w 11438832"/>
              <a:gd name="connsiteY3" fmla="*/ 33496 h 4074672"/>
              <a:gd name="connsiteX4" fmla="*/ 10429183 w 11438832"/>
              <a:gd name="connsiteY4" fmla="*/ 34875 h 4074672"/>
              <a:gd name="connsiteX5" fmla="*/ 10448231 w 11438832"/>
              <a:gd name="connsiteY5" fmla="*/ 245622 h 4074672"/>
              <a:gd name="connsiteX6" fmla="*/ 11438832 w 11438832"/>
              <a:gd name="connsiteY6" fmla="*/ 2141097 h 4074672"/>
              <a:gd name="connsiteX7" fmla="*/ 10429183 w 11438832"/>
              <a:gd name="connsiteY7" fmla="*/ 2488929 h 4074672"/>
              <a:gd name="connsiteX8" fmla="*/ 10011383 w 11438832"/>
              <a:gd name="connsiteY8" fmla="*/ 2611017 h 4074672"/>
              <a:gd name="connsiteX9" fmla="*/ 6565838 w 11438832"/>
              <a:gd name="connsiteY9" fmla="*/ 3947130 h 4074672"/>
              <a:gd name="connsiteX10" fmla="*/ 6340362 w 11438832"/>
              <a:gd name="connsiteY10" fmla="*/ 4074672 h 4074672"/>
              <a:gd name="connsiteX0" fmla="*/ 0 w 11438832"/>
              <a:gd name="connsiteY0" fmla="*/ 4074672 h 4074672"/>
              <a:gd name="connsiteX1" fmla="*/ 34151 w 11438832"/>
              <a:gd name="connsiteY1" fmla="*/ 3876252 h 4074672"/>
              <a:gd name="connsiteX2" fmla="*/ 359003 w 11438832"/>
              <a:gd name="connsiteY2" fmla="*/ 2986254 h 4074672"/>
              <a:gd name="connsiteX3" fmla="*/ 10338163 w 11438832"/>
              <a:gd name="connsiteY3" fmla="*/ 33496 h 4074672"/>
              <a:gd name="connsiteX4" fmla="*/ 10429183 w 11438832"/>
              <a:gd name="connsiteY4" fmla="*/ 34875 h 4074672"/>
              <a:gd name="connsiteX5" fmla="*/ 10448231 w 11438832"/>
              <a:gd name="connsiteY5" fmla="*/ 245622 h 4074672"/>
              <a:gd name="connsiteX6" fmla="*/ 11438832 w 11438832"/>
              <a:gd name="connsiteY6" fmla="*/ 2141097 h 4074672"/>
              <a:gd name="connsiteX7" fmla="*/ 10429183 w 11438832"/>
              <a:gd name="connsiteY7" fmla="*/ 2488929 h 4074672"/>
              <a:gd name="connsiteX8" fmla="*/ 10011383 w 11438832"/>
              <a:gd name="connsiteY8" fmla="*/ 2611017 h 4074672"/>
              <a:gd name="connsiteX9" fmla="*/ 6565838 w 11438832"/>
              <a:gd name="connsiteY9" fmla="*/ 3947130 h 4074672"/>
              <a:gd name="connsiteX10" fmla="*/ 6340362 w 11438832"/>
              <a:gd name="connsiteY10" fmla="*/ 4074672 h 4074672"/>
              <a:gd name="connsiteX0" fmla="*/ 0 w 10451545"/>
              <a:gd name="connsiteY0" fmla="*/ 4074672 h 4074672"/>
              <a:gd name="connsiteX1" fmla="*/ 34151 w 10451545"/>
              <a:gd name="connsiteY1" fmla="*/ 3876252 h 4074672"/>
              <a:gd name="connsiteX2" fmla="*/ 359003 w 10451545"/>
              <a:gd name="connsiteY2" fmla="*/ 2986254 h 4074672"/>
              <a:gd name="connsiteX3" fmla="*/ 10338163 w 10451545"/>
              <a:gd name="connsiteY3" fmla="*/ 33496 h 4074672"/>
              <a:gd name="connsiteX4" fmla="*/ 10429183 w 10451545"/>
              <a:gd name="connsiteY4" fmla="*/ 34875 h 4074672"/>
              <a:gd name="connsiteX5" fmla="*/ 10448231 w 10451545"/>
              <a:gd name="connsiteY5" fmla="*/ 245622 h 4074672"/>
              <a:gd name="connsiteX6" fmla="*/ 10451545 w 10451545"/>
              <a:gd name="connsiteY6" fmla="*/ 2465775 h 4074672"/>
              <a:gd name="connsiteX7" fmla="*/ 10429183 w 10451545"/>
              <a:gd name="connsiteY7" fmla="*/ 2488929 h 4074672"/>
              <a:gd name="connsiteX8" fmla="*/ 10011383 w 10451545"/>
              <a:gd name="connsiteY8" fmla="*/ 2611017 h 4074672"/>
              <a:gd name="connsiteX9" fmla="*/ 6565838 w 10451545"/>
              <a:gd name="connsiteY9" fmla="*/ 3947130 h 4074672"/>
              <a:gd name="connsiteX10" fmla="*/ 6340362 w 10451545"/>
              <a:gd name="connsiteY10" fmla="*/ 4074672 h 407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51545" h="4074672">
                <a:moveTo>
                  <a:pt x="0" y="4074672"/>
                </a:moveTo>
                <a:lnTo>
                  <a:pt x="34151" y="3876252"/>
                </a:lnTo>
                <a:cubicBezTo>
                  <a:pt x="95426" y="3583894"/>
                  <a:pt x="201797" y="3286996"/>
                  <a:pt x="359003" y="2986254"/>
                </a:cubicBezTo>
                <a:cubicBezTo>
                  <a:pt x="1616654" y="580310"/>
                  <a:pt x="6134615" y="6160"/>
                  <a:pt x="10338163" y="33496"/>
                </a:cubicBezTo>
                <a:lnTo>
                  <a:pt x="10429183" y="34875"/>
                </a:lnTo>
                <a:cubicBezTo>
                  <a:pt x="10447528" y="70229"/>
                  <a:pt x="10448231" y="-163387"/>
                  <a:pt x="10448231" y="245622"/>
                </a:cubicBezTo>
                <a:cubicBezTo>
                  <a:pt x="10449336" y="985673"/>
                  <a:pt x="10450440" y="1725724"/>
                  <a:pt x="10451545" y="2465775"/>
                </a:cubicBezTo>
                <a:lnTo>
                  <a:pt x="10429183" y="2488929"/>
                </a:lnTo>
                <a:lnTo>
                  <a:pt x="10011383" y="2611017"/>
                </a:lnTo>
                <a:cubicBezTo>
                  <a:pt x="8604905" y="3032941"/>
                  <a:pt x="7452556" y="3472260"/>
                  <a:pt x="6565838" y="3947130"/>
                </a:cubicBezTo>
                <a:lnTo>
                  <a:pt x="6340362" y="4074672"/>
                </a:lnTo>
              </a:path>
            </a:pathLst>
          </a:custGeom>
          <a:noFill/>
          <a:ln w="3175" cap="flat">
            <a:solidFill>
              <a:schemeClr val="accent1"/>
            </a:solidFill>
            <a:prstDash val="solid"/>
            <a:miter/>
          </a:ln>
        </p:spPr>
        <p:txBody>
          <a:bodyPr rtlCol="0" anchor="ctr"/>
          <a:lstStyle/>
          <a:p>
            <a:endParaRPr lang="en-GB"/>
          </a:p>
        </p:txBody>
      </p:sp>
      <p:sp>
        <p:nvSpPr>
          <p:cNvPr id="19" name="Isosceles Triangle 18">
            <a:extLst>
              <a:ext uri="{FF2B5EF4-FFF2-40B4-BE49-F238E27FC236}">
                <a16:creationId xmlns:a16="http://schemas.microsoft.com/office/drawing/2014/main" id="{66A8F5BE-788A-1764-E0CE-9C1C6232CC8D}"/>
              </a:ext>
            </a:extLst>
          </p:cNvPr>
          <p:cNvSpPr/>
          <p:nvPr userDrawn="1"/>
        </p:nvSpPr>
        <p:spPr>
          <a:xfrm rot="5400000">
            <a:off x="11301176" y="2763590"/>
            <a:ext cx="72000" cy="108000"/>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4">
            <a:extLst>
              <a:ext uri="{FF2B5EF4-FFF2-40B4-BE49-F238E27FC236}">
                <a16:creationId xmlns:a16="http://schemas.microsoft.com/office/drawing/2014/main" id="{F1C759FF-C685-106F-2E2D-17B24DCC8407}"/>
              </a:ext>
            </a:extLst>
          </p:cNvPr>
          <p:cNvSpPr>
            <a:spLocks noGrp="1"/>
          </p:cNvSpPr>
          <p:nvPr>
            <p:ph type="body" sz="quarter" idx="13" hasCustomPrompt="1"/>
          </p:nvPr>
        </p:nvSpPr>
        <p:spPr>
          <a:xfrm>
            <a:off x="5296495" y="3769664"/>
            <a:ext cx="1260000" cy="1440000"/>
          </a:xfrm>
          <a:noFill/>
        </p:spPr>
        <p:txBody>
          <a:bodyPr numCol="1" spcCol="288000">
            <a:noAutofit/>
          </a:bodyPr>
          <a:lstStyle>
            <a:lvl1pPr>
              <a:lnSpc>
                <a:spcPct val="100000"/>
              </a:lnSpc>
              <a:defRPr sz="1400" b="1">
                <a:solidFill>
                  <a:schemeClr val="accent1"/>
                </a:solidFill>
              </a:defRPr>
            </a:lvl1pPr>
            <a:lvl2pPr marL="144000" indent="-144000">
              <a:lnSpc>
                <a:spcPct val="100000"/>
              </a:lnSpc>
              <a:spcAft>
                <a:spcPts val="600"/>
              </a:spcAft>
              <a:buClr>
                <a:schemeClr val="tx1"/>
              </a:buClr>
              <a:buFont typeface="Arial" panose="020B0604020202020204" pitchFamily="34" charset="0"/>
              <a:buChar char="•"/>
              <a:defRPr sz="1200"/>
            </a:lvl2pPr>
            <a:lvl3pPr marL="0" indent="0">
              <a:lnSpc>
                <a:spcPct val="100000"/>
              </a:lnSpc>
              <a:buFont typeface="Arial" panose="020B0604020202020204" pitchFamily="34" charset="0"/>
              <a:buNone/>
              <a:defRPr sz="1200">
                <a:solidFill>
                  <a:schemeClr val="tx1">
                    <a:lumMod val="50000"/>
                    <a:lumOff val="50000"/>
                  </a:schemeClr>
                </a:solidFill>
              </a:defRPr>
            </a:lvl3pPr>
            <a:lvl4pPr marL="504000" indent="0">
              <a:buFont typeface="Arial" panose="020B0604020202020204" pitchFamily="34" charset="0"/>
              <a:buNone/>
              <a:defRPr/>
            </a:lvl4pPr>
            <a:lvl5pPr marL="756000" indent="0">
              <a:buFont typeface="Arial" panose="020B0604020202020204" pitchFamily="34" charset="0"/>
              <a:buNone/>
              <a:defRPr/>
            </a:lvl5pPr>
          </a:lstStyle>
          <a:p>
            <a:pPr lvl="0"/>
            <a:r>
              <a:rPr lang="en-GB" dirty="0"/>
              <a:t>Year</a:t>
            </a:r>
          </a:p>
          <a:p>
            <a:pPr lvl="1"/>
            <a:r>
              <a:rPr lang="en-GB" dirty="0"/>
              <a:t>Second level</a:t>
            </a:r>
          </a:p>
          <a:p>
            <a:pPr lvl="2"/>
            <a:r>
              <a:rPr lang="en-GB" dirty="0"/>
              <a:t>Third level</a:t>
            </a:r>
          </a:p>
        </p:txBody>
      </p:sp>
      <p:sp>
        <p:nvSpPr>
          <p:cNvPr id="21" name="Text Placeholder 4">
            <a:extLst>
              <a:ext uri="{FF2B5EF4-FFF2-40B4-BE49-F238E27FC236}">
                <a16:creationId xmlns:a16="http://schemas.microsoft.com/office/drawing/2014/main" id="{A0ED7CA1-2D63-90DA-4159-DE528156BC45}"/>
              </a:ext>
            </a:extLst>
          </p:cNvPr>
          <p:cNvSpPr>
            <a:spLocks noGrp="1"/>
          </p:cNvSpPr>
          <p:nvPr>
            <p:ph type="body" sz="quarter" idx="14" hasCustomPrompt="1"/>
          </p:nvPr>
        </p:nvSpPr>
        <p:spPr>
          <a:xfrm>
            <a:off x="3748087" y="4347887"/>
            <a:ext cx="1260000" cy="1440000"/>
          </a:xfrm>
          <a:noFill/>
        </p:spPr>
        <p:txBody>
          <a:bodyPr numCol="1" spcCol="288000">
            <a:noAutofit/>
          </a:bodyPr>
          <a:lstStyle>
            <a:lvl1pPr>
              <a:lnSpc>
                <a:spcPct val="100000"/>
              </a:lnSpc>
              <a:defRPr sz="1400" b="1">
                <a:solidFill>
                  <a:schemeClr val="accent1"/>
                </a:solidFill>
              </a:defRPr>
            </a:lvl1pPr>
            <a:lvl2pPr marL="144000" indent="-144000">
              <a:lnSpc>
                <a:spcPct val="100000"/>
              </a:lnSpc>
              <a:spcAft>
                <a:spcPts val="600"/>
              </a:spcAft>
              <a:buClr>
                <a:schemeClr val="tx1"/>
              </a:buClr>
              <a:buFont typeface="Arial" panose="020B0604020202020204" pitchFamily="34" charset="0"/>
              <a:buChar char="•"/>
              <a:defRPr sz="1200"/>
            </a:lvl2pPr>
            <a:lvl3pPr marL="0" indent="0">
              <a:lnSpc>
                <a:spcPct val="100000"/>
              </a:lnSpc>
              <a:buFont typeface="Arial" panose="020B0604020202020204" pitchFamily="34" charset="0"/>
              <a:buNone/>
              <a:defRPr sz="1200">
                <a:solidFill>
                  <a:schemeClr val="tx1">
                    <a:lumMod val="50000"/>
                    <a:lumOff val="50000"/>
                  </a:schemeClr>
                </a:solidFill>
              </a:defRPr>
            </a:lvl3pPr>
            <a:lvl4pPr marL="504000" indent="0">
              <a:buFont typeface="Arial" panose="020B0604020202020204" pitchFamily="34" charset="0"/>
              <a:buNone/>
              <a:defRPr/>
            </a:lvl4pPr>
            <a:lvl5pPr marL="756000" indent="0">
              <a:buFont typeface="Arial" panose="020B0604020202020204" pitchFamily="34" charset="0"/>
              <a:buNone/>
              <a:defRPr/>
            </a:lvl5pPr>
          </a:lstStyle>
          <a:p>
            <a:pPr lvl="0"/>
            <a:r>
              <a:rPr lang="en-GB" dirty="0"/>
              <a:t>Year</a:t>
            </a:r>
          </a:p>
          <a:p>
            <a:pPr lvl="1"/>
            <a:r>
              <a:rPr lang="en-GB" dirty="0"/>
              <a:t>Second level</a:t>
            </a:r>
          </a:p>
          <a:p>
            <a:pPr lvl="2"/>
            <a:r>
              <a:rPr lang="en-GB" dirty="0"/>
              <a:t>Third level</a:t>
            </a:r>
          </a:p>
        </p:txBody>
      </p:sp>
      <p:sp>
        <p:nvSpPr>
          <p:cNvPr id="22" name="Text Placeholder 4">
            <a:extLst>
              <a:ext uri="{FF2B5EF4-FFF2-40B4-BE49-F238E27FC236}">
                <a16:creationId xmlns:a16="http://schemas.microsoft.com/office/drawing/2014/main" id="{52130F2C-99C4-0365-7743-D1DCAF37CC00}"/>
              </a:ext>
            </a:extLst>
          </p:cNvPr>
          <p:cNvSpPr>
            <a:spLocks noGrp="1"/>
          </p:cNvSpPr>
          <p:nvPr>
            <p:ph type="body" sz="quarter" idx="15" hasCustomPrompt="1"/>
          </p:nvPr>
        </p:nvSpPr>
        <p:spPr>
          <a:xfrm>
            <a:off x="6844903" y="3401943"/>
            <a:ext cx="1260000" cy="1440000"/>
          </a:xfrm>
          <a:noFill/>
        </p:spPr>
        <p:txBody>
          <a:bodyPr numCol="1" spcCol="288000">
            <a:noAutofit/>
          </a:bodyPr>
          <a:lstStyle>
            <a:lvl1pPr>
              <a:lnSpc>
                <a:spcPct val="100000"/>
              </a:lnSpc>
              <a:defRPr sz="1400" b="1">
                <a:solidFill>
                  <a:schemeClr val="accent1"/>
                </a:solidFill>
              </a:defRPr>
            </a:lvl1pPr>
            <a:lvl2pPr marL="144000" indent="-144000">
              <a:lnSpc>
                <a:spcPct val="100000"/>
              </a:lnSpc>
              <a:spcAft>
                <a:spcPts val="600"/>
              </a:spcAft>
              <a:buClr>
                <a:schemeClr val="tx1"/>
              </a:buClr>
              <a:buFont typeface="Arial" panose="020B0604020202020204" pitchFamily="34" charset="0"/>
              <a:buChar char="•"/>
              <a:defRPr sz="1200"/>
            </a:lvl2pPr>
            <a:lvl3pPr marL="0" indent="0">
              <a:lnSpc>
                <a:spcPct val="100000"/>
              </a:lnSpc>
              <a:buFont typeface="Arial" panose="020B0604020202020204" pitchFamily="34" charset="0"/>
              <a:buNone/>
              <a:defRPr sz="1200">
                <a:solidFill>
                  <a:schemeClr val="tx1">
                    <a:lumMod val="50000"/>
                    <a:lumOff val="50000"/>
                  </a:schemeClr>
                </a:solidFill>
              </a:defRPr>
            </a:lvl3pPr>
            <a:lvl4pPr marL="504000" indent="0">
              <a:buFont typeface="Arial" panose="020B0604020202020204" pitchFamily="34" charset="0"/>
              <a:buNone/>
              <a:defRPr/>
            </a:lvl4pPr>
            <a:lvl5pPr marL="756000" indent="0">
              <a:buFont typeface="Arial" panose="020B0604020202020204" pitchFamily="34" charset="0"/>
              <a:buNone/>
              <a:defRPr/>
            </a:lvl5pPr>
          </a:lstStyle>
          <a:p>
            <a:pPr lvl="0"/>
            <a:r>
              <a:rPr lang="en-GB" dirty="0"/>
              <a:t>Year</a:t>
            </a:r>
          </a:p>
          <a:p>
            <a:pPr lvl="1"/>
            <a:r>
              <a:rPr lang="en-GB" dirty="0"/>
              <a:t>Second level</a:t>
            </a:r>
          </a:p>
          <a:p>
            <a:pPr lvl="2"/>
            <a:r>
              <a:rPr lang="en-GB" dirty="0"/>
              <a:t>Third level</a:t>
            </a:r>
          </a:p>
        </p:txBody>
      </p:sp>
      <p:sp>
        <p:nvSpPr>
          <p:cNvPr id="23" name="Text Placeholder 4">
            <a:extLst>
              <a:ext uri="{FF2B5EF4-FFF2-40B4-BE49-F238E27FC236}">
                <a16:creationId xmlns:a16="http://schemas.microsoft.com/office/drawing/2014/main" id="{C49AD519-77F8-6869-2A98-1072A9195F0F}"/>
              </a:ext>
            </a:extLst>
          </p:cNvPr>
          <p:cNvSpPr>
            <a:spLocks noGrp="1"/>
          </p:cNvSpPr>
          <p:nvPr>
            <p:ph type="body" sz="quarter" idx="16" hasCustomPrompt="1"/>
          </p:nvPr>
        </p:nvSpPr>
        <p:spPr>
          <a:xfrm>
            <a:off x="8393311" y="3177858"/>
            <a:ext cx="1260000" cy="1440000"/>
          </a:xfrm>
          <a:noFill/>
        </p:spPr>
        <p:txBody>
          <a:bodyPr numCol="1" spcCol="288000">
            <a:noAutofit/>
          </a:bodyPr>
          <a:lstStyle>
            <a:lvl1pPr>
              <a:lnSpc>
                <a:spcPct val="100000"/>
              </a:lnSpc>
              <a:defRPr sz="1400" b="1">
                <a:solidFill>
                  <a:schemeClr val="accent1"/>
                </a:solidFill>
              </a:defRPr>
            </a:lvl1pPr>
            <a:lvl2pPr marL="144000" indent="-144000">
              <a:lnSpc>
                <a:spcPct val="100000"/>
              </a:lnSpc>
              <a:spcAft>
                <a:spcPts val="600"/>
              </a:spcAft>
              <a:buClr>
                <a:schemeClr val="tx1"/>
              </a:buClr>
              <a:buFont typeface="Arial" panose="020B0604020202020204" pitchFamily="34" charset="0"/>
              <a:buChar char="•"/>
              <a:defRPr sz="1200"/>
            </a:lvl2pPr>
            <a:lvl3pPr marL="0" indent="0">
              <a:lnSpc>
                <a:spcPct val="100000"/>
              </a:lnSpc>
              <a:buFont typeface="Arial" panose="020B0604020202020204" pitchFamily="34" charset="0"/>
              <a:buNone/>
              <a:defRPr sz="1200">
                <a:solidFill>
                  <a:schemeClr val="tx1">
                    <a:lumMod val="50000"/>
                    <a:lumOff val="50000"/>
                  </a:schemeClr>
                </a:solidFill>
              </a:defRPr>
            </a:lvl3pPr>
            <a:lvl4pPr marL="504000" indent="0">
              <a:buFont typeface="Arial" panose="020B0604020202020204" pitchFamily="34" charset="0"/>
              <a:buNone/>
              <a:defRPr/>
            </a:lvl4pPr>
            <a:lvl5pPr marL="756000" indent="0">
              <a:buFont typeface="Arial" panose="020B0604020202020204" pitchFamily="34" charset="0"/>
              <a:buNone/>
              <a:defRPr/>
            </a:lvl5pPr>
          </a:lstStyle>
          <a:p>
            <a:pPr lvl="0"/>
            <a:r>
              <a:rPr lang="en-GB" dirty="0"/>
              <a:t>Year</a:t>
            </a:r>
          </a:p>
          <a:p>
            <a:pPr lvl="1"/>
            <a:r>
              <a:rPr lang="en-GB" dirty="0"/>
              <a:t>Second level</a:t>
            </a:r>
          </a:p>
          <a:p>
            <a:pPr lvl="2"/>
            <a:r>
              <a:rPr lang="en-GB" dirty="0"/>
              <a:t>Third level</a:t>
            </a:r>
          </a:p>
        </p:txBody>
      </p:sp>
      <p:sp>
        <p:nvSpPr>
          <p:cNvPr id="24" name="Text Placeholder 4">
            <a:extLst>
              <a:ext uri="{FF2B5EF4-FFF2-40B4-BE49-F238E27FC236}">
                <a16:creationId xmlns:a16="http://schemas.microsoft.com/office/drawing/2014/main" id="{6373FE6E-E04C-3591-73A7-C2117096A809}"/>
              </a:ext>
            </a:extLst>
          </p:cNvPr>
          <p:cNvSpPr>
            <a:spLocks noGrp="1"/>
          </p:cNvSpPr>
          <p:nvPr>
            <p:ph type="body" sz="quarter" idx="17" hasCustomPrompt="1"/>
          </p:nvPr>
        </p:nvSpPr>
        <p:spPr>
          <a:xfrm>
            <a:off x="9941718" y="3043593"/>
            <a:ext cx="1260000" cy="1440000"/>
          </a:xfrm>
          <a:noFill/>
        </p:spPr>
        <p:txBody>
          <a:bodyPr numCol="1" spcCol="288000">
            <a:noAutofit/>
          </a:bodyPr>
          <a:lstStyle>
            <a:lvl1pPr>
              <a:lnSpc>
                <a:spcPct val="100000"/>
              </a:lnSpc>
              <a:defRPr sz="1400" b="1">
                <a:solidFill>
                  <a:schemeClr val="accent1"/>
                </a:solidFill>
              </a:defRPr>
            </a:lvl1pPr>
            <a:lvl2pPr marL="144000" indent="-144000">
              <a:lnSpc>
                <a:spcPct val="100000"/>
              </a:lnSpc>
              <a:spcAft>
                <a:spcPts val="600"/>
              </a:spcAft>
              <a:buClr>
                <a:schemeClr val="tx1"/>
              </a:buClr>
              <a:buFont typeface="Arial" panose="020B0604020202020204" pitchFamily="34" charset="0"/>
              <a:buChar char="•"/>
              <a:defRPr sz="1200"/>
            </a:lvl2pPr>
            <a:lvl3pPr marL="0" indent="0">
              <a:lnSpc>
                <a:spcPct val="100000"/>
              </a:lnSpc>
              <a:buFont typeface="Arial" panose="020B0604020202020204" pitchFamily="34" charset="0"/>
              <a:buNone/>
              <a:defRPr sz="1200">
                <a:solidFill>
                  <a:schemeClr val="tx1">
                    <a:lumMod val="50000"/>
                    <a:lumOff val="50000"/>
                  </a:schemeClr>
                </a:solidFill>
              </a:defRPr>
            </a:lvl3pPr>
            <a:lvl4pPr marL="504000" indent="0">
              <a:buFont typeface="Arial" panose="020B0604020202020204" pitchFamily="34" charset="0"/>
              <a:buNone/>
              <a:defRPr/>
            </a:lvl4pPr>
            <a:lvl5pPr marL="756000" indent="0">
              <a:buFont typeface="Arial" panose="020B0604020202020204" pitchFamily="34" charset="0"/>
              <a:buNone/>
              <a:defRPr/>
            </a:lvl5pPr>
          </a:lstStyle>
          <a:p>
            <a:pPr lvl="0"/>
            <a:r>
              <a:rPr lang="en-GB" dirty="0"/>
              <a:t>Year</a:t>
            </a:r>
          </a:p>
          <a:p>
            <a:pPr lvl="1"/>
            <a:r>
              <a:rPr lang="en-GB" dirty="0"/>
              <a:t>Second level</a:t>
            </a:r>
          </a:p>
          <a:p>
            <a:pPr lvl="2"/>
            <a:r>
              <a:rPr lang="en-GB" dirty="0"/>
              <a:t>Third level</a:t>
            </a:r>
          </a:p>
        </p:txBody>
      </p:sp>
      <p:sp>
        <p:nvSpPr>
          <p:cNvPr id="5" name="Text Placeholder 4">
            <a:extLst>
              <a:ext uri="{FF2B5EF4-FFF2-40B4-BE49-F238E27FC236}">
                <a16:creationId xmlns:a16="http://schemas.microsoft.com/office/drawing/2014/main" id="{78BF31FF-5237-AE3C-7C43-840FE58CB213}"/>
              </a:ext>
            </a:extLst>
          </p:cNvPr>
          <p:cNvSpPr>
            <a:spLocks noGrp="1"/>
          </p:cNvSpPr>
          <p:nvPr>
            <p:ph type="body" sz="quarter" idx="11"/>
          </p:nvPr>
        </p:nvSpPr>
        <p:spPr>
          <a:xfrm>
            <a:off x="1055687" y="2810037"/>
            <a:ext cx="3600000" cy="2489947"/>
          </a:xfrm>
          <a:noFill/>
        </p:spPr>
        <p:txBody>
          <a:bodyPr numCol="1" spcCol="288000">
            <a:noAutofit/>
          </a:bodyPr>
          <a:lstStyle>
            <a:lvl1pPr>
              <a:lnSpc>
                <a:spcPct val="100000"/>
              </a:lnSpc>
              <a:defRPr sz="1400"/>
            </a:lvl1pPr>
            <a:lvl2pPr marL="180000" indent="-180000">
              <a:lnSpc>
                <a:spcPct val="100000"/>
              </a:lnSpc>
              <a:buFont typeface="Arial" panose="020B0604020202020204" pitchFamily="34" charset="0"/>
              <a:buChar char="•"/>
              <a:defRPr sz="1400"/>
            </a:lvl2pPr>
            <a:lvl3pPr marL="360000" indent="-180000">
              <a:lnSpc>
                <a:spcPct val="100000"/>
              </a:lnSpc>
              <a:buFont typeface="Arial" panose="020B0604020202020204" pitchFamily="34" charset="0"/>
              <a:buChar char="•"/>
              <a:defRPr sz="1400"/>
            </a:lvl3pPr>
            <a:lvl4pPr marL="540000" indent="-180000">
              <a:lnSpc>
                <a:spcPct val="100000"/>
              </a:lnSpc>
              <a:buFont typeface="Arial" panose="020B0604020202020204" pitchFamily="34" charset="0"/>
              <a:buChar char="•"/>
              <a:defRPr sz="1400"/>
            </a:lvl4pPr>
            <a:lvl5pPr marL="720000" indent="-180000">
              <a:lnSpc>
                <a:spcPct val="100000"/>
              </a:lnSpc>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SubTitle Placeholder 8">
            <a:extLst>
              <a:ext uri="{FF2B5EF4-FFF2-40B4-BE49-F238E27FC236}">
                <a16:creationId xmlns:a16="http://schemas.microsoft.com/office/drawing/2014/main" id="{5D92E92E-A725-7C2A-54F9-21035AA93CC9}"/>
              </a:ext>
            </a:extLst>
          </p:cNvPr>
          <p:cNvSpPr>
            <a:spLocks noGrp="1"/>
          </p:cNvSpPr>
          <p:nvPr>
            <p:ph type="body" sz="quarter" idx="12"/>
          </p:nvPr>
        </p:nvSpPr>
        <p:spPr>
          <a:xfrm>
            <a:off x="419100" y="1161701"/>
            <a:ext cx="5253900" cy="342081"/>
          </a:xfrm>
        </p:spPr>
        <p:txBody>
          <a:bodyPr>
            <a:normAutofit/>
          </a:bodyPr>
          <a:lstStyle>
            <a:lvl1pPr>
              <a:lnSpc>
                <a:spcPts val="2100"/>
              </a:lnSpc>
              <a:defRPr sz="1700">
                <a:solidFill>
                  <a:schemeClr val="accent1"/>
                </a:solidFill>
                <a:latin typeface="+mn-lt"/>
              </a:defRPr>
            </a:lvl1pPr>
          </a:lstStyle>
          <a:p>
            <a:pPr lvl="0"/>
            <a:r>
              <a:rPr lang="en-US"/>
              <a:t>Click to edit Master text styles</a:t>
            </a:r>
          </a:p>
        </p:txBody>
      </p:sp>
      <p:sp>
        <p:nvSpPr>
          <p:cNvPr id="2" name="Title 1">
            <a:extLst>
              <a:ext uri="{FF2B5EF4-FFF2-40B4-BE49-F238E27FC236}">
                <a16:creationId xmlns:a16="http://schemas.microsoft.com/office/drawing/2014/main" id="{45A16554-F1DB-175C-6F91-244C9130AFE2}"/>
              </a:ext>
            </a:extLst>
          </p:cNvPr>
          <p:cNvSpPr>
            <a:spLocks noGrp="1"/>
          </p:cNvSpPr>
          <p:nvPr>
            <p:ph type="title"/>
          </p:nvPr>
        </p:nvSpPr>
        <p:spPr>
          <a:xfrm>
            <a:off x="419100" y="605638"/>
            <a:ext cx="5253900" cy="493710"/>
          </a:xfrm>
        </p:spPr>
        <p:txBody>
          <a:bodyPr anchor="b" anchorCtr="0">
            <a:noAutofit/>
          </a:bodyPr>
          <a:lstStyle>
            <a:lvl1pPr>
              <a:defRPr sz="3300"/>
            </a:lvl1pPr>
          </a:lstStyle>
          <a:p>
            <a:r>
              <a:rPr lang="en-US"/>
              <a:t>Click to edit Master title style</a:t>
            </a:r>
            <a:endParaRPr lang="en-GB" dirty="0"/>
          </a:p>
        </p:txBody>
      </p:sp>
      <p:sp>
        <p:nvSpPr>
          <p:cNvPr id="9" name="Point">
            <a:extLst>
              <a:ext uri="{FF2B5EF4-FFF2-40B4-BE49-F238E27FC236}">
                <a16:creationId xmlns:a16="http://schemas.microsoft.com/office/drawing/2014/main" id="{6D812BB6-2A0D-58EC-E1E0-82008C87D4E4}"/>
              </a:ext>
            </a:extLst>
          </p:cNvPr>
          <p:cNvSpPr>
            <a:spLocks noGrp="1" noChangeAspect="1"/>
          </p:cNvSpPr>
          <p:nvPr>
            <p:ph type="body" sz="quarter" idx="19" hasCustomPrompt="1"/>
          </p:nvPr>
        </p:nvSpPr>
        <p:spPr>
          <a:xfrm>
            <a:off x="3748087" y="4121943"/>
            <a:ext cx="126000" cy="126000"/>
          </a:xfrm>
          <a:prstGeom prst="ellipse">
            <a:avLst/>
          </a:prstGeom>
          <a:solidFill>
            <a:schemeClr val="accent1"/>
          </a:solidFill>
          <a:ln>
            <a:noFill/>
          </a:ln>
        </p:spPr>
        <p:txBody>
          <a:bodyPr>
            <a:normAutofit/>
          </a:bodyPr>
          <a:lstStyle>
            <a:lvl1pPr algn="ctr">
              <a:defRPr sz="300"/>
            </a:lvl1pPr>
          </a:lstStyle>
          <a:p>
            <a:pPr lvl="0"/>
            <a:r>
              <a:rPr lang="en-GB" dirty="0"/>
              <a:t> </a:t>
            </a:r>
          </a:p>
        </p:txBody>
      </p:sp>
      <p:sp>
        <p:nvSpPr>
          <p:cNvPr id="10" name="Point">
            <a:extLst>
              <a:ext uri="{FF2B5EF4-FFF2-40B4-BE49-F238E27FC236}">
                <a16:creationId xmlns:a16="http://schemas.microsoft.com/office/drawing/2014/main" id="{AD4945C2-1EE7-652A-471C-A3C07611A3B8}"/>
              </a:ext>
            </a:extLst>
          </p:cNvPr>
          <p:cNvSpPr>
            <a:spLocks noGrp="1" noChangeAspect="1"/>
          </p:cNvSpPr>
          <p:nvPr>
            <p:ph type="body" sz="quarter" idx="20" hasCustomPrompt="1"/>
          </p:nvPr>
        </p:nvSpPr>
        <p:spPr>
          <a:xfrm>
            <a:off x="5296495" y="3486084"/>
            <a:ext cx="126000" cy="126000"/>
          </a:xfrm>
          <a:prstGeom prst="ellipse">
            <a:avLst/>
          </a:prstGeom>
          <a:solidFill>
            <a:schemeClr val="accent1"/>
          </a:solidFill>
          <a:ln>
            <a:noFill/>
          </a:ln>
        </p:spPr>
        <p:txBody>
          <a:bodyPr>
            <a:normAutofit/>
          </a:bodyPr>
          <a:lstStyle>
            <a:lvl1pPr algn="ctr">
              <a:defRPr sz="300"/>
            </a:lvl1pPr>
          </a:lstStyle>
          <a:p>
            <a:pPr lvl="0"/>
            <a:r>
              <a:rPr lang="en-GB" dirty="0"/>
              <a:t> </a:t>
            </a:r>
          </a:p>
        </p:txBody>
      </p:sp>
      <p:sp>
        <p:nvSpPr>
          <p:cNvPr id="11" name="Point">
            <a:extLst>
              <a:ext uri="{FF2B5EF4-FFF2-40B4-BE49-F238E27FC236}">
                <a16:creationId xmlns:a16="http://schemas.microsoft.com/office/drawing/2014/main" id="{4C44E797-38C8-85CD-3477-269AA2CB1433}"/>
              </a:ext>
            </a:extLst>
          </p:cNvPr>
          <p:cNvSpPr>
            <a:spLocks noGrp="1" noChangeAspect="1"/>
          </p:cNvSpPr>
          <p:nvPr>
            <p:ph type="body" sz="quarter" idx="21" hasCustomPrompt="1"/>
          </p:nvPr>
        </p:nvSpPr>
        <p:spPr>
          <a:xfrm>
            <a:off x="6844903" y="3127191"/>
            <a:ext cx="126000" cy="126000"/>
          </a:xfrm>
          <a:prstGeom prst="ellipse">
            <a:avLst/>
          </a:prstGeom>
          <a:solidFill>
            <a:schemeClr val="accent1"/>
          </a:solidFill>
          <a:ln>
            <a:noFill/>
          </a:ln>
        </p:spPr>
        <p:txBody>
          <a:bodyPr>
            <a:normAutofit/>
          </a:bodyPr>
          <a:lstStyle>
            <a:lvl1pPr algn="ctr">
              <a:defRPr sz="300"/>
            </a:lvl1pPr>
          </a:lstStyle>
          <a:p>
            <a:pPr lvl="0"/>
            <a:r>
              <a:rPr lang="en-GB" dirty="0"/>
              <a:t> </a:t>
            </a:r>
          </a:p>
        </p:txBody>
      </p:sp>
      <p:sp>
        <p:nvSpPr>
          <p:cNvPr id="14" name="Point">
            <a:extLst>
              <a:ext uri="{FF2B5EF4-FFF2-40B4-BE49-F238E27FC236}">
                <a16:creationId xmlns:a16="http://schemas.microsoft.com/office/drawing/2014/main" id="{76D81054-837D-E738-6A9D-1704E7DFA494}"/>
              </a:ext>
            </a:extLst>
          </p:cNvPr>
          <p:cNvSpPr>
            <a:spLocks noGrp="1" noChangeAspect="1"/>
          </p:cNvSpPr>
          <p:nvPr>
            <p:ph type="body" sz="quarter" idx="22" hasCustomPrompt="1"/>
          </p:nvPr>
        </p:nvSpPr>
        <p:spPr>
          <a:xfrm>
            <a:off x="8393311" y="2909328"/>
            <a:ext cx="126000" cy="126000"/>
          </a:xfrm>
          <a:prstGeom prst="ellipse">
            <a:avLst/>
          </a:prstGeom>
          <a:solidFill>
            <a:schemeClr val="accent1"/>
          </a:solidFill>
          <a:ln>
            <a:noFill/>
          </a:ln>
        </p:spPr>
        <p:txBody>
          <a:bodyPr>
            <a:normAutofit/>
          </a:bodyPr>
          <a:lstStyle>
            <a:lvl1pPr algn="ctr">
              <a:defRPr sz="300"/>
            </a:lvl1pPr>
          </a:lstStyle>
          <a:p>
            <a:pPr lvl="0"/>
            <a:r>
              <a:rPr lang="en-GB" dirty="0"/>
              <a:t> </a:t>
            </a:r>
          </a:p>
        </p:txBody>
      </p:sp>
      <p:sp>
        <p:nvSpPr>
          <p:cNvPr id="26" name="Point">
            <a:extLst>
              <a:ext uri="{FF2B5EF4-FFF2-40B4-BE49-F238E27FC236}">
                <a16:creationId xmlns:a16="http://schemas.microsoft.com/office/drawing/2014/main" id="{400460C4-404F-39CC-6191-845A0F29B8CC}"/>
              </a:ext>
            </a:extLst>
          </p:cNvPr>
          <p:cNvSpPr>
            <a:spLocks noGrp="1" noChangeAspect="1"/>
          </p:cNvSpPr>
          <p:nvPr>
            <p:ph type="body" sz="quarter" idx="23" hasCustomPrompt="1"/>
          </p:nvPr>
        </p:nvSpPr>
        <p:spPr>
          <a:xfrm>
            <a:off x="9941718" y="2787461"/>
            <a:ext cx="126000" cy="126000"/>
          </a:xfrm>
          <a:prstGeom prst="ellipse">
            <a:avLst/>
          </a:prstGeom>
          <a:solidFill>
            <a:schemeClr val="accent1"/>
          </a:solidFill>
          <a:ln>
            <a:noFill/>
          </a:ln>
        </p:spPr>
        <p:txBody>
          <a:bodyPr>
            <a:normAutofit/>
          </a:bodyPr>
          <a:lstStyle>
            <a:lvl1pPr algn="ctr">
              <a:defRPr sz="300"/>
            </a:lvl1pPr>
          </a:lstStyle>
          <a:p>
            <a:pPr lvl="0"/>
            <a:r>
              <a:rPr lang="en-GB" dirty="0"/>
              <a:t> </a:t>
            </a:r>
          </a:p>
        </p:txBody>
      </p:sp>
    </p:spTree>
    <p:extLst>
      <p:ext uri="{BB962C8B-B14F-4D97-AF65-F5344CB8AC3E}">
        <p14:creationId xmlns:p14="http://schemas.microsoft.com/office/powerpoint/2010/main" val="2169212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group of glass squares&#10;&#10;Description automatically generated with medium confidence">
            <a:extLst>
              <a:ext uri="{FF2B5EF4-FFF2-40B4-BE49-F238E27FC236}">
                <a16:creationId xmlns:a16="http://schemas.microsoft.com/office/drawing/2014/main" id="{D7DDDB01-8574-85D0-F888-B06B17CC8FE9}"/>
              </a:ext>
            </a:extLst>
          </p:cNvPr>
          <p:cNvPicPr>
            <a:picLocks noChangeAspect="1"/>
          </p:cNvPicPr>
          <p:nvPr userDrawn="1"/>
        </p:nvPicPr>
        <p:blipFill rotWithShape="1">
          <a:blip r:embed="rId2" cstate="screen">
            <a:alphaModFix/>
            <a:extLst>
              <a:ext uri="{28A0092B-C50C-407E-A947-70E740481C1C}">
                <a14:useLocalDpi xmlns:a14="http://schemas.microsoft.com/office/drawing/2010/main"/>
              </a:ext>
            </a:extLst>
          </a:blip>
          <a:srcRect/>
          <a:stretch/>
        </p:blipFill>
        <p:spPr>
          <a:xfrm>
            <a:off x="0" y="0"/>
            <a:ext cx="9334122" cy="6858000"/>
          </a:xfrm>
          <a:prstGeom prst="rect">
            <a:avLst/>
          </a:prstGeom>
        </p:spPr>
      </p:pic>
      <p:sp>
        <p:nvSpPr>
          <p:cNvPr id="7" name="Text Placeholder 8">
            <a:extLst>
              <a:ext uri="{FF2B5EF4-FFF2-40B4-BE49-F238E27FC236}">
                <a16:creationId xmlns:a16="http://schemas.microsoft.com/office/drawing/2014/main" id="{9CD84BE8-A4AC-F374-3BD8-42B155CBB57E}"/>
              </a:ext>
            </a:extLst>
          </p:cNvPr>
          <p:cNvSpPr>
            <a:spLocks noGrp="1"/>
          </p:cNvSpPr>
          <p:nvPr>
            <p:ph type="body" sz="quarter" idx="11" hasCustomPrompt="1"/>
          </p:nvPr>
        </p:nvSpPr>
        <p:spPr>
          <a:xfrm>
            <a:off x="1055688" y="4800600"/>
            <a:ext cx="5040312" cy="1676400"/>
          </a:xfrm>
        </p:spPr>
        <p:txBody>
          <a:bodyPr bIns="180000" anchor="b" anchorCtr="0">
            <a:noAutofit/>
          </a:bodyPr>
          <a:lstStyle>
            <a:lvl1pPr>
              <a:lnSpc>
                <a:spcPts val="1600"/>
              </a:lnSpc>
              <a:spcAft>
                <a:spcPts val="300"/>
              </a:spcAft>
              <a:defRPr b="1">
                <a:solidFill>
                  <a:schemeClr val="accent1"/>
                </a:solidFill>
              </a:defRPr>
            </a:lvl1pPr>
            <a:lvl2pPr marL="0" indent="0">
              <a:lnSpc>
                <a:spcPts val="1600"/>
              </a:lnSpc>
              <a:buNone/>
              <a:defRPr>
                <a:solidFill>
                  <a:schemeClr val="accent1"/>
                </a:solidFill>
                <a:latin typeface="Arial" panose="020B0604020202020204" pitchFamily="34" charset="0"/>
                <a:cs typeface="Arial" panose="020B0604020202020204" pitchFamily="34" charset="0"/>
              </a:defRPr>
            </a:lvl2pPr>
          </a:lstStyle>
          <a:p>
            <a:pPr lvl="0"/>
            <a:r>
              <a:rPr lang="en-GB" dirty="0"/>
              <a:t>Name Speaker</a:t>
            </a:r>
          </a:p>
          <a:p>
            <a:pPr lvl="1"/>
            <a:r>
              <a:rPr lang="en-GB" dirty="0"/>
              <a:t>Date of presentation — Location</a:t>
            </a:r>
          </a:p>
        </p:txBody>
      </p:sp>
      <p:sp>
        <p:nvSpPr>
          <p:cNvPr id="9" name="SubTitle Placeholder 8">
            <a:extLst>
              <a:ext uri="{FF2B5EF4-FFF2-40B4-BE49-F238E27FC236}">
                <a16:creationId xmlns:a16="http://schemas.microsoft.com/office/drawing/2014/main" id="{2B97611C-41F6-3E37-B932-7A2841084F9F}"/>
              </a:ext>
            </a:extLst>
          </p:cNvPr>
          <p:cNvSpPr>
            <a:spLocks noGrp="1"/>
          </p:cNvSpPr>
          <p:nvPr>
            <p:ph type="body" sz="quarter" idx="12"/>
          </p:nvPr>
        </p:nvSpPr>
        <p:spPr>
          <a:xfrm>
            <a:off x="1055688" y="4142161"/>
            <a:ext cx="7960565" cy="342081"/>
          </a:xfrm>
        </p:spPr>
        <p:txBody>
          <a:bodyPr>
            <a:normAutofit/>
          </a:bodyPr>
          <a:lstStyle>
            <a:lvl1pPr>
              <a:lnSpc>
                <a:spcPts val="2900"/>
              </a:lnSpc>
              <a:defRPr sz="2400">
                <a:solidFill>
                  <a:schemeClr val="accent1"/>
                </a:solidFill>
                <a:latin typeface="+mn-lt"/>
              </a:defRPr>
            </a:lvl1pPr>
          </a:lstStyle>
          <a:p>
            <a:pPr lvl="0"/>
            <a:r>
              <a:rPr lang="en-US"/>
              <a:t>Click to edit Master text styles</a:t>
            </a:r>
          </a:p>
        </p:txBody>
      </p:sp>
      <p:sp>
        <p:nvSpPr>
          <p:cNvPr id="2" name="Title 1">
            <a:extLst>
              <a:ext uri="{FF2B5EF4-FFF2-40B4-BE49-F238E27FC236}">
                <a16:creationId xmlns:a16="http://schemas.microsoft.com/office/drawing/2014/main" id="{CA44DEB5-9BB2-5743-332A-9FF2199EBB82}"/>
              </a:ext>
            </a:extLst>
          </p:cNvPr>
          <p:cNvSpPr>
            <a:spLocks noGrp="1"/>
          </p:cNvSpPr>
          <p:nvPr>
            <p:ph type="title"/>
          </p:nvPr>
        </p:nvSpPr>
        <p:spPr>
          <a:xfrm>
            <a:off x="1055687" y="3294530"/>
            <a:ext cx="8280401" cy="720000"/>
          </a:xfrm>
        </p:spPr>
        <p:txBody>
          <a:bodyPr>
            <a:normAutofit/>
          </a:bodyPr>
          <a:lstStyle/>
          <a:p>
            <a:r>
              <a:rPr lang="en-US"/>
              <a:t>Click to edit Master title style</a:t>
            </a:r>
            <a:endParaRPr lang="en-GB" dirty="0"/>
          </a:p>
        </p:txBody>
      </p:sp>
      <p:pic>
        <p:nvPicPr>
          <p:cNvPr id="3" name="Graphic 2">
            <a:extLst>
              <a:ext uri="{FF2B5EF4-FFF2-40B4-BE49-F238E27FC236}">
                <a16:creationId xmlns:a16="http://schemas.microsoft.com/office/drawing/2014/main" id="{C0AD6AFD-CFB8-3383-F72C-DDC87A5C5F4D}"/>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9797583" y="6158322"/>
            <a:ext cx="1864800" cy="306066"/>
          </a:xfrm>
          <a:prstGeom prst="rect">
            <a:avLst/>
          </a:prstGeom>
        </p:spPr>
      </p:pic>
    </p:spTree>
    <p:extLst>
      <p:ext uri="{BB962C8B-B14F-4D97-AF65-F5344CB8AC3E}">
        <p14:creationId xmlns:p14="http://schemas.microsoft.com/office/powerpoint/2010/main" val="25499747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
    <p:bg>
      <p:bgPr>
        <a:solidFill>
          <a:schemeClr val="accent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CD83BA-D033-1745-6D4B-0DE131035E57}"/>
              </a:ext>
            </a:extLst>
          </p:cNvPr>
          <p:cNvSpPr txBox="1"/>
          <p:nvPr userDrawn="1"/>
        </p:nvSpPr>
        <p:spPr>
          <a:xfrm>
            <a:off x="1055688" y="497540"/>
            <a:ext cx="10080625" cy="5979459"/>
          </a:xfrm>
          <a:prstGeom prst="rect">
            <a:avLst/>
          </a:prstGeom>
          <a:noFill/>
        </p:spPr>
        <p:txBody>
          <a:bodyPr wrap="square" lIns="0" tIns="0" rIns="0" bIns="0" rtlCol="0" anchor="ctr">
            <a:noAutofit/>
          </a:bodyPr>
          <a:lstStyle/>
          <a:p>
            <a:pPr algn="ctr">
              <a:lnSpc>
                <a:spcPct val="90000"/>
              </a:lnSpc>
            </a:pPr>
            <a:r>
              <a:rPr lang="nl-BE" sz="14400" b="1" dirty="0">
                <a:solidFill>
                  <a:schemeClr val="bg1"/>
                </a:solidFill>
                <a:latin typeface="+mj-lt"/>
              </a:rPr>
              <a:t>QUOTE</a:t>
            </a:r>
            <a:endParaRPr lang="en-GB" sz="14400" b="1" dirty="0">
              <a:solidFill>
                <a:schemeClr val="bg1"/>
              </a:solidFill>
              <a:latin typeface="+mj-lt"/>
            </a:endParaRPr>
          </a:p>
        </p:txBody>
      </p:sp>
    </p:spTree>
    <p:extLst>
      <p:ext uri="{BB962C8B-B14F-4D97-AF65-F5344CB8AC3E}">
        <p14:creationId xmlns:p14="http://schemas.microsoft.com/office/powerpoint/2010/main" val="12118718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 Gradient">
    <p:bg>
      <p:bgPr>
        <a:gradFill>
          <a:gsLst>
            <a:gs pos="73000">
              <a:srgbClr val="FFB199"/>
            </a:gs>
            <a:gs pos="0">
              <a:schemeClr val="accent1"/>
            </a:gs>
            <a:gs pos="100000">
              <a:schemeClr val="accent1">
                <a:lumMod val="20000"/>
                <a:lumOff val="80000"/>
              </a:schemeClr>
            </a:gs>
          </a:gsLst>
          <a:lin ang="546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FDF73-9EE3-D0A8-106E-A70BFDE16DD1}"/>
              </a:ext>
            </a:extLst>
          </p:cNvPr>
          <p:cNvSpPr>
            <a:spLocks noGrp="1"/>
          </p:cNvSpPr>
          <p:nvPr>
            <p:ph type="title" hasCustomPrompt="1"/>
          </p:nvPr>
        </p:nvSpPr>
        <p:spPr>
          <a:xfrm>
            <a:off x="1055688" y="2225488"/>
            <a:ext cx="10107519" cy="2380130"/>
          </a:xfrm>
        </p:spPr>
        <p:txBody>
          <a:bodyPr lIns="1800000" tIns="0" rIns="1800000" bIns="72000">
            <a:noAutofit/>
          </a:bodyPr>
          <a:lstStyle>
            <a:lvl1pPr algn="ctr">
              <a:lnSpc>
                <a:spcPct val="100000"/>
              </a:lnSpc>
              <a:defRPr sz="3300" cap="none" baseline="0">
                <a:solidFill>
                  <a:schemeClr val="bg1"/>
                </a:solidFill>
              </a:defRPr>
            </a:lvl1pPr>
          </a:lstStyle>
          <a:p>
            <a:r>
              <a:rPr lang="en-GB" dirty="0"/>
              <a:t>Quote —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 Maecenas </a:t>
            </a:r>
            <a:r>
              <a:rPr lang="en-GB" dirty="0" err="1"/>
              <a:t>porttitor</a:t>
            </a:r>
            <a:r>
              <a:rPr lang="en-GB" dirty="0"/>
              <a:t> </a:t>
            </a:r>
            <a:r>
              <a:rPr lang="en-GB" dirty="0" err="1"/>
              <a:t>congue</a:t>
            </a:r>
            <a:r>
              <a:rPr lang="en-GB" dirty="0"/>
              <a:t> </a:t>
            </a:r>
            <a:r>
              <a:rPr lang="en-GB" dirty="0" err="1"/>
              <a:t>massa</a:t>
            </a:r>
            <a:r>
              <a:rPr lang="en-GB" dirty="0"/>
              <a:t>. </a:t>
            </a:r>
          </a:p>
        </p:txBody>
      </p:sp>
      <p:pic>
        <p:nvPicPr>
          <p:cNvPr id="4" name="Graphic 3">
            <a:extLst>
              <a:ext uri="{FF2B5EF4-FFF2-40B4-BE49-F238E27FC236}">
                <a16:creationId xmlns:a16="http://schemas.microsoft.com/office/drawing/2014/main" id="{7002D752-4E83-9E4A-BD1D-55FF56E5668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379148" y="335446"/>
            <a:ext cx="431852" cy="270713"/>
          </a:xfrm>
          <a:prstGeom prst="rect">
            <a:avLst/>
          </a:prstGeom>
        </p:spPr>
      </p:pic>
      <p:sp>
        <p:nvSpPr>
          <p:cNvPr id="5" name="Text Placeholder 8">
            <a:extLst>
              <a:ext uri="{FF2B5EF4-FFF2-40B4-BE49-F238E27FC236}">
                <a16:creationId xmlns:a16="http://schemas.microsoft.com/office/drawing/2014/main" id="{686372C2-2D92-3B67-B0EF-3D09665BE1D3}"/>
              </a:ext>
            </a:extLst>
          </p:cNvPr>
          <p:cNvSpPr>
            <a:spLocks noGrp="1"/>
          </p:cNvSpPr>
          <p:nvPr>
            <p:ph type="body" sz="quarter" idx="11" hasCustomPrompt="1"/>
          </p:nvPr>
        </p:nvSpPr>
        <p:spPr>
          <a:xfrm>
            <a:off x="3576918" y="4740088"/>
            <a:ext cx="5042647" cy="179344"/>
          </a:xfrm>
        </p:spPr>
        <p:txBody>
          <a:bodyPr>
            <a:spAutoFit/>
          </a:bodyPr>
          <a:lstStyle>
            <a:lvl1pPr algn="ctr">
              <a:lnSpc>
                <a:spcPts val="1500"/>
              </a:lnSpc>
              <a:spcAft>
                <a:spcPts val="300"/>
              </a:spcAft>
              <a:defRPr sz="1200" b="1">
                <a:solidFill>
                  <a:schemeClr val="bg1">
                    <a:alpha val="60000"/>
                  </a:schemeClr>
                </a:solidFill>
              </a:defRPr>
            </a:lvl1pPr>
            <a:lvl2pPr marL="0" indent="0">
              <a:lnSpc>
                <a:spcPts val="1600"/>
              </a:lnSpc>
              <a:buNone/>
              <a:defRPr>
                <a:solidFill>
                  <a:schemeClr val="bg1"/>
                </a:solidFill>
                <a:latin typeface="Arial" panose="020B0604020202020204" pitchFamily="34" charset="0"/>
                <a:cs typeface="Arial" panose="020B0604020202020204" pitchFamily="34" charset="0"/>
              </a:defRPr>
            </a:lvl2pPr>
          </a:lstStyle>
          <a:p>
            <a:pPr lvl="0"/>
            <a:r>
              <a:rPr lang="en-GB" dirty="0"/>
              <a:t>Full name — Job description</a:t>
            </a:r>
          </a:p>
        </p:txBody>
      </p:sp>
      <p:sp>
        <p:nvSpPr>
          <p:cNvPr id="8" name="Text Placeholder 7">
            <a:extLst>
              <a:ext uri="{FF2B5EF4-FFF2-40B4-BE49-F238E27FC236}">
                <a16:creationId xmlns:a16="http://schemas.microsoft.com/office/drawing/2014/main" id="{14150DFF-A24F-984B-6B0D-53756A938239}"/>
              </a:ext>
            </a:extLst>
          </p:cNvPr>
          <p:cNvSpPr>
            <a:spLocks noGrp="1"/>
          </p:cNvSpPr>
          <p:nvPr>
            <p:ph type="body" sz="quarter" idx="12" hasCustomPrompt="1"/>
          </p:nvPr>
        </p:nvSpPr>
        <p:spPr>
          <a:xfrm>
            <a:off x="5915921" y="1801353"/>
            <a:ext cx="360159" cy="227368"/>
          </a:xfrm>
          <a: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normAutofit/>
          </a:bodyPr>
          <a:lstStyle>
            <a:lvl1pPr>
              <a:defRPr/>
            </a:lvl1pPr>
          </a:lstStyle>
          <a:p>
            <a:pPr lvl="0"/>
            <a:r>
              <a:rPr lang="en-GB" dirty="0"/>
              <a:t> </a:t>
            </a:r>
          </a:p>
        </p:txBody>
      </p:sp>
      <p:sp>
        <p:nvSpPr>
          <p:cNvPr id="3" name="Slide Number Placeholder 2">
            <a:extLst>
              <a:ext uri="{FF2B5EF4-FFF2-40B4-BE49-F238E27FC236}">
                <a16:creationId xmlns:a16="http://schemas.microsoft.com/office/drawing/2014/main" id="{85CC3886-E742-4763-5F20-D759283E8FAC}"/>
              </a:ext>
            </a:extLst>
          </p:cNvPr>
          <p:cNvSpPr>
            <a:spLocks noGrp="1"/>
          </p:cNvSpPr>
          <p:nvPr>
            <p:ph type="sldNum" sz="quarter" idx="13"/>
          </p:nvPr>
        </p:nvSpPr>
        <p:spPr/>
        <p:txBody>
          <a:bodyPr/>
          <a:lstStyle>
            <a:lvl1pPr>
              <a:defRPr>
                <a:solidFill>
                  <a:schemeClr val="bg1"/>
                </a:solidFill>
              </a:defRPr>
            </a:lvl1pPr>
          </a:lstStyle>
          <a:p>
            <a:fld id="{068BCA6D-6259-44E2-97C8-5D261EFBA7C4}" type="slidenum">
              <a:rPr lang="en-GB" smtClean="0"/>
              <a:pPr/>
              <a:t>‹#›</a:t>
            </a:fld>
            <a:endParaRPr lang="en-GB"/>
          </a:p>
        </p:txBody>
      </p:sp>
    </p:spTree>
    <p:extLst>
      <p:ext uri="{BB962C8B-B14F-4D97-AF65-F5344CB8AC3E}">
        <p14:creationId xmlns:p14="http://schemas.microsoft.com/office/powerpoint/2010/main" val="732794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 Image">
    <p:bg>
      <p:bgPr>
        <a:solidFill>
          <a:schemeClr val="bg1"/>
        </a:solidFill>
        <a:effectLst/>
      </p:bgPr>
    </p:bg>
    <p:spTree>
      <p:nvGrpSpPr>
        <p:cNvPr id="1" name=""/>
        <p:cNvGrpSpPr/>
        <p:nvPr/>
      </p:nvGrpSpPr>
      <p:grpSpPr>
        <a:xfrm>
          <a:off x="0" y="0"/>
          <a:ext cx="0" cy="0"/>
          <a:chOff x="0" y="0"/>
          <a:chExt cx="0" cy="0"/>
        </a:xfrm>
      </p:grpSpPr>
      <p:sp>
        <p:nvSpPr>
          <p:cNvPr id="33" name="Background">
            <a:extLst>
              <a:ext uri="{FF2B5EF4-FFF2-40B4-BE49-F238E27FC236}">
                <a16:creationId xmlns:a16="http://schemas.microsoft.com/office/drawing/2014/main" id="{DD71592C-A3F5-CC10-E9D1-04AF85089E64}"/>
              </a:ext>
            </a:extLst>
          </p:cNvPr>
          <p:cNvSpPr/>
          <p:nvPr userDrawn="1"/>
        </p:nvSpPr>
        <p:spPr>
          <a:xfrm>
            <a:off x="6072000" y="0"/>
            <a:ext cx="6120000" cy="68580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lide Number Placeholder 2">
            <a:extLst>
              <a:ext uri="{FF2B5EF4-FFF2-40B4-BE49-F238E27FC236}">
                <a16:creationId xmlns:a16="http://schemas.microsoft.com/office/drawing/2014/main" id="{CE3D7B5D-BC76-AFAB-1A03-28D93FC2AC5F}"/>
              </a:ext>
            </a:extLst>
          </p:cNvPr>
          <p:cNvSpPr>
            <a:spLocks noGrp="1"/>
          </p:cNvSpPr>
          <p:nvPr>
            <p:ph type="sldNum" sz="quarter" idx="14"/>
          </p:nvPr>
        </p:nvSpPr>
        <p:spPr/>
        <p:txBody>
          <a:bodyPr/>
          <a:lstStyle>
            <a:lvl1pPr>
              <a:defRPr>
                <a:solidFill>
                  <a:schemeClr val="bg1"/>
                </a:solidFill>
              </a:defRPr>
            </a:lvl1pPr>
          </a:lstStyle>
          <a:p>
            <a:fld id="{068BCA6D-6259-44E2-97C8-5D261EFBA7C4}" type="slidenum">
              <a:rPr lang="en-GB" smtClean="0"/>
              <a:pPr/>
              <a:t>‹#›</a:t>
            </a:fld>
            <a:endParaRPr lang="en-GB"/>
          </a:p>
        </p:txBody>
      </p:sp>
      <p:sp>
        <p:nvSpPr>
          <p:cNvPr id="25" name="Picture Placeholder 24">
            <a:extLst>
              <a:ext uri="{FF2B5EF4-FFF2-40B4-BE49-F238E27FC236}">
                <a16:creationId xmlns:a16="http://schemas.microsoft.com/office/drawing/2014/main" id="{3F789698-CD4E-CD63-224B-AC5A87FA0ECE}"/>
              </a:ext>
            </a:extLst>
          </p:cNvPr>
          <p:cNvSpPr>
            <a:spLocks noGrp="1"/>
          </p:cNvSpPr>
          <p:nvPr>
            <p:ph type="pic" sz="quarter" idx="15"/>
          </p:nvPr>
        </p:nvSpPr>
        <p:spPr>
          <a:xfrm>
            <a:off x="3" y="3"/>
            <a:ext cx="6095998" cy="6857998"/>
          </a:xfrm>
          <a:custGeom>
            <a:avLst/>
            <a:gdLst>
              <a:gd name="connsiteX0" fmla="*/ 1044757 w 6095998"/>
              <a:gd name="connsiteY0" fmla="*/ 6590662 h 6857998"/>
              <a:gd name="connsiteX1" fmla="*/ 1062521 w 6095998"/>
              <a:gd name="connsiteY1" fmla="*/ 6636651 h 6857998"/>
              <a:gd name="connsiteX2" fmla="*/ 1058813 w 6095998"/>
              <a:gd name="connsiteY2" fmla="*/ 6636394 h 6857998"/>
              <a:gd name="connsiteX3" fmla="*/ 1045081 w 6095998"/>
              <a:gd name="connsiteY3" fmla="*/ 6636789 h 6857998"/>
              <a:gd name="connsiteX4" fmla="*/ 1026742 w 6095998"/>
              <a:gd name="connsiteY4" fmla="*/ 6636789 h 6857998"/>
              <a:gd name="connsiteX5" fmla="*/ 355031 w 6095998"/>
              <a:gd name="connsiteY5" fmla="*/ 6567896 h 6857998"/>
              <a:gd name="connsiteX6" fmla="*/ 382351 w 6095998"/>
              <a:gd name="connsiteY6" fmla="*/ 6575419 h 6857998"/>
              <a:gd name="connsiteX7" fmla="*/ 402345 w 6095998"/>
              <a:gd name="connsiteY7" fmla="*/ 6595018 h 6857998"/>
              <a:gd name="connsiteX8" fmla="*/ 409472 w 6095998"/>
              <a:gd name="connsiteY8" fmla="*/ 6622535 h 6857998"/>
              <a:gd name="connsiteX9" fmla="*/ 402345 w 6095998"/>
              <a:gd name="connsiteY9" fmla="*/ 6650251 h 6857998"/>
              <a:gd name="connsiteX10" fmla="*/ 382746 w 6095998"/>
              <a:gd name="connsiteY10" fmla="*/ 6669850 h 6857998"/>
              <a:gd name="connsiteX11" fmla="*/ 355229 w 6095998"/>
              <a:gd name="connsiteY11" fmla="*/ 6676976 h 6857998"/>
              <a:gd name="connsiteX12" fmla="*/ 317219 w 6095998"/>
              <a:gd name="connsiteY12" fmla="*/ 6661337 h 6857998"/>
              <a:gd name="connsiteX13" fmla="*/ 301381 w 6095998"/>
              <a:gd name="connsiteY13" fmla="*/ 6622931 h 6857998"/>
              <a:gd name="connsiteX14" fmla="*/ 308508 w 6095998"/>
              <a:gd name="connsiteY14" fmla="*/ 6595018 h 6857998"/>
              <a:gd name="connsiteX15" fmla="*/ 328305 w 6095998"/>
              <a:gd name="connsiteY15" fmla="*/ 6575221 h 6857998"/>
              <a:gd name="connsiteX16" fmla="*/ 355031 w 6095998"/>
              <a:gd name="connsiteY16" fmla="*/ 6567896 h 6857998"/>
              <a:gd name="connsiteX17" fmla="*/ 1330080 w 6095998"/>
              <a:gd name="connsiteY17" fmla="*/ 6561719 h 6857998"/>
              <a:gd name="connsiteX18" fmla="*/ 1331559 w 6095998"/>
              <a:gd name="connsiteY18" fmla="*/ 6561719 h 6857998"/>
              <a:gd name="connsiteX19" fmla="*/ 1332509 w 6095998"/>
              <a:gd name="connsiteY19" fmla="*/ 6562089 h 6857998"/>
              <a:gd name="connsiteX20" fmla="*/ 1332866 w 6095998"/>
              <a:gd name="connsiteY20" fmla="*/ 6562952 h 6857998"/>
              <a:gd name="connsiteX21" fmla="*/ 1332509 w 6095998"/>
              <a:gd name="connsiteY21" fmla="*/ 6563815 h 6857998"/>
              <a:gd name="connsiteX22" fmla="*/ 1331559 w 6095998"/>
              <a:gd name="connsiteY22" fmla="*/ 6564186 h 6857998"/>
              <a:gd name="connsiteX23" fmla="*/ 1330080 w 6095998"/>
              <a:gd name="connsiteY23" fmla="*/ 6564186 h 6857998"/>
              <a:gd name="connsiteX24" fmla="*/ 1327958 w 6095998"/>
              <a:gd name="connsiteY24" fmla="*/ 6559967 h 6857998"/>
              <a:gd name="connsiteX25" fmla="*/ 1327958 w 6095998"/>
              <a:gd name="connsiteY25" fmla="*/ 6569463 h 6857998"/>
              <a:gd name="connsiteX26" fmla="*/ 1330080 w 6095998"/>
              <a:gd name="connsiteY26" fmla="*/ 6569463 h 6857998"/>
              <a:gd name="connsiteX27" fmla="*/ 1330080 w 6095998"/>
              <a:gd name="connsiteY27" fmla="*/ 6565789 h 6857998"/>
              <a:gd name="connsiteX28" fmla="*/ 1331092 w 6095998"/>
              <a:gd name="connsiteY28" fmla="*/ 6565789 h 6857998"/>
              <a:gd name="connsiteX29" fmla="*/ 1332816 w 6095998"/>
              <a:gd name="connsiteY29" fmla="*/ 6569463 h 6857998"/>
              <a:gd name="connsiteX30" fmla="*/ 1335233 w 6095998"/>
              <a:gd name="connsiteY30" fmla="*/ 6569463 h 6857998"/>
              <a:gd name="connsiteX31" fmla="*/ 1333236 w 6095998"/>
              <a:gd name="connsiteY31" fmla="*/ 6565468 h 6857998"/>
              <a:gd name="connsiteX32" fmla="*/ 1334457 w 6095998"/>
              <a:gd name="connsiteY32" fmla="*/ 6564567 h 6857998"/>
              <a:gd name="connsiteX33" fmla="*/ 1334988 w 6095998"/>
              <a:gd name="connsiteY33" fmla="*/ 6562952 h 6857998"/>
              <a:gd name="connsiteX34" fmla="*/ 1334766 w 6095998"/>
              <a:gd name="connsiteY34" fmla="*/ 6561817 h 6857998"/>
              <a:gd name="connsiteX35" fmla="*/ 1334136 w 6095998"/>
              <a:gd name="connsiteY35" fmla="*/ 6560868 h 6857998"/>
              <a:gd name="connsiteX36" fmla="*/ 1333139 w 6095998"/>
              <a:gd name="connsiteY36" fmla="*/ 6560214 h 6857998"/>
              <a:gd name="connsiteX37" fmla="*/ 1331830 w 6095998"/>
              <a:gd name="connsiteY37" fmla="*/ 6559967 h 6857998"/>
              <a:gd name="connsiteX38" fmla="*/ 1331214 w 6095998"/>
              <a:gd name="connsiteY38" fmla="*/ 6557797 h 6857998"/>
              <a:gd name="connsiteX39" fmla="*/ 1333889 w 6095998"/>
              <a:gd name="connsiteY39" fmla="*/ 6558328 h 6857998"/>
              <a:gd name="connsiteX40" fmla="*/ 1336059 w 6095998"/>
              <a:gd name="connsiteY40" fmla="*/ 6559783 h 6857998"/>
              <a:gd name="connsiteX41" fmla="*/ 1337502 w 6095998"/>
              <a:gd name="connsiteY41" fmla="*/ 6561978 h 6857998"/>
              <a:gd name="connsiteX42" fmla="*/ 1338021 w 6095998"/>
              <a:gd name="connsiteY42" fmla="*/ 6564728 h 6857998"/>
              <a:gd name="connsiteX43" fmla="*/ 1337502 w 6095998"/>
              <a:gd name="connsiteY43" fmla="*/ 6567478 h 6857998"/>
              <a:gd name="connsiteX44" fmla="*/ 1336059 w 6095998"/>
              <a:gd name="connsiteY44" fmla="*/ 6569672 h 6857998"/>
              <a:gd name="connsiteX45" fmla="*/ 1333889 w 6095998"/>
              <a:gd name="connsiteY45" fmla="*/ 6571128 h 6857998"/>
              <a:gd name="connsiteX46" fmla="*/ 1331214 w 6095998"/>
              <a:gd name="connsiteY46" fmla="*/ 6571658 h 6857998"/>
              <a:gd name="connsiteX47" fmla="*/ 1328526 w 6095998"/>
              <a:gd name="connsiteY47" fmla="*/ 6571128 h 6857998"/>
              <a:gd name="connsiteX48" fmla="*/ 1326368 w 6095998"/>
              <a:gd name="connsiteY48" fmla="*/ 6569672 h 6857998"/>
              <a:gd name="connsiteX49" fmla="*/ 1324925 w 6095998"/>
              <a:gd name="connsiteY49" fmla="*/ 6567478 h 6857998"/>
              <a:gd name="connsiteX50" fmla="*/ 1324406 w 6095998"/>
              <a:gd name="connsiteY50" fmla="*/ 6564728 h 6857998"/>
              <a:gd name="connsiteX51" fmla="*/ 1324925 w 6095998"/>
              <a:gd name="connsiteY51" fmla="*/ 6561978 h 6857998"/>
              <a:gd name="connsiteX52" fmla="*/ 1326368 w 6095998"/>
              <a:gd name="connsiteY52" fmla="*/ 6559783 h 6857998"/>
              <a:gd name="connsiteX53" fmla="*/ 1328526 w 6095998"/>
              <a:gd name="connsiteY53" fmla="*/ 6558328 h 6857998"/>
              <a:gd name="connsiteX54" fmla="*/ 1331214 w 6095998"/>
              <a:gd name="connsiteY54" fmla="*/ 6557797 h 6857998"/>
              <a:gd name="connsiteX55" fmla="*/ 1331214 w 6095998"/>
              <a:gd name="connsiteY55" fmla="*/ 6555799 h 6857998"/>
              <a:gd name="connsiteX56" fmla="*/ 1327736 w 6095998"/>
              <a:gd name="connsiteY56" fmla="*/ 6556502 h 6857998"/>
              <a:gd name="connsiteX57" fmla="*/ 1324899 w 6095998"/>
              <a:gd name="connsiteY57" fmla="*/ 6558414 h 6857998"/>
              <a:gd name="connsiteX58" fmla="*/ 1322989 w 6095998"/>
              <a:gd name="connsiteY58" fmla="*/ 6561250 h 6857998"/>
              <a:gd name="connsiteX59" fmla="*/ 1322284 w 6095998"/>
              <a:gd name="connsiteY59" fmla="*/ 6564728 h 6857998"/>
              <a:gd name="connsiteX60" fmla="*/ 1322989 w 6095998"/>
              <a:gd name="connsiteY60" fmla="*/ 6568206 h 6857998"/>
              <a:gd name="connsiteX61" fmla="*/ 1324899 w 6095998"/>
              <a:gd name="connsiteY61" fmla="*/ 6571042 h 6857998"/>
              <a:gd name="connsiteX62" fmla="*/ 1327736 w 6095998"/>
              <a:gd name="connsiteY62" fmla="*/ 6572953 h 6857998"/>
              <a:gd name="connsiteX63" fmla="*/ 1331214 w 6095998"/>
              <a:gd name="connsiteY63" fmla="*/ 6573656 h 6857998"/>
              <a:gd name="connsiteX64" fmla="*/ 1334691 w 6095998"/>
              <a:gd name="connsiteY64" fmla="*/ 6572953 h 6857998"/>
              <a:gd name="connsiteX65" fmla="*/ 1337528 w 6095998"/>
              <a:gd name="connsiteY65" fmla="*/ 6571042 h 6857998"/>
              <a:gd name="connsiteX66" fmla="*/ 1339438 w 6095998"/>
              <a:gd name="connsiteY66" fmla="*/ 6568206 h 6857998"/>
              <a:gd name="connsiteX67" fmla="*/ 1340143 w 6095998"/>
              <a:gd name="connsiteY67" fmla="*/ 6564728 h 6857998"/>
              <a:gd name="connsiteX68" fmla="*/ 1339438 w 6095998"/>
              <a:gd name="connsiteY68" fmla="*/ 6561250 h 6857998"/>
              <a:gd name="connsiteX69" fmla="*/ 1337528 w 6095998"/>
              <a:gd name="connsiteY69" fmla="*/ 6558414 h 6857998"/>
              <a:gd name="connsiteX70" fmla="*/ 1334691 w 6095998"/>
              <a:gd name="connsiteY70" fmla="*/ 6556502 h 6857998"/>
              <a:gd name="connsiteX71" fmla="*/ 1331214 w 6095998"/>
              <a:gd name="connsiteY71" fmla="*/ 6555799 h 6857998"/>
              <a:gd name="connsiteX72" fmla="*/ 717908 w 6095998"/>
              <a:gd name="connsiteY72" fmla="*/ 6555424 h 6857998"/>
              <a:gd name="connsiteX73" fmla="*/ 668416 w 6095998"/>
              <a:gd name="connsiteY73" fmla="*/ 6574627 h 6857998"/>
              <a:gd name="connsiteX74" fmla="*/ 648619 w 6095998"/>
              <a:gd name="connsiteY74" fmla="*/ 6621941 h 6857998"/>
              <a:gd name="connsiteX75" fmla="*/ 664852 w 6095998"/>
              <a:gd name="connsiteY75" fmla="*/ 6667474 h 6857998"/>
              <a:gd name="connsiteX76" fmla="*/ 717908 w 6095998"/>
              <a:gd name="connsiteY76" fmla="*/ 6689844 h 6857998"/>
              <a:gd name="connsiteX77" fmla="*/ 749979 w 6095998"/>
              <a:gd name="connsiteY77" fmla="*/ 6683113 h 6857998"/>
              <a:gd name="connsiteX78" fmla="*/ 763045 w 6095998"/>
              <a:gd name="connsiteY78" fmla="*/ 6674007 h 6857998"/>
              <a:gd name="connsiteX79" fmla="*/ 763045 w 6095998"/>
              <a:gd name="connsiteY79" fmla="*/ 6657726 h 6857998"/>
              <a:gd name="connsiteX80" fmla="*/ 763243 w 6095998"/>
              <a:gd name="connsiteY80" fmla="*/ 6657576 h 6857998"/>
              <a:gd name="connsiteX81" fmla="*/ 763045 w 6095998"/>
              <a:gd name="connsiteY81" fmla="*/ 6657576 h 6857998"/>
              <a:gd name="connsiteX82" fmla="*/ 763045 w 6095998"/>
              <a:gd name="connsiteY82" fmla="*/ 6657726 h 6857998"/>
              <a:gd name="connsiteX83" fmla="*/ 743248 w 6095998"/>
              <a:gd name="connsiteY83" fmla="*/ 6672720 h 6857998"/>
              <a:gd name="connsiteX84" fmla="*/ 719096 w 6095998"/>
              <a:gd name="connsiteY84" fmla="*/ 6677768 h 6857998"/>
              <a:gd name="connsiteX85" fmla="*/ 678512 w 6095998"/>
              <a:gd name="connsiteY85" fmla="*/ 6662129 h 6857998"/>
              <a:gd name="connsiteX86" fmla="*/ 662477 w 6095998"/>
              <a:gd name="connsiteY86" fmla="*/ 6623129 h 6857998"/>
              <a:gd name="connsiteX87" fmla="*/ 669604 w 6095998"/>
              <a:gd name="connsiteY87" fmla="*/ 6595216 h 6857998"/>
              <a:gd name="connsiteX88" fmla="*/ 689797 w 6095998"/>
              <a:gd name="connsiteY88" fmla="*/ 6575419 h 6857998"/>
              <a:gd name="connsiteX89" fmla="*/ 718106 w 6095998"/>
              <a:gd name="connsiteY89" fmla="*/ 6568094 h 6857998"/>
              <a:gd name="connsiteX90" fmla="*/ 743842 w 6095998"/>
              <a:gd name="connsiteY90" fmla="*/ 6573637 h 6857998"/>
              <a:gd name="connsiteX91" fmla="*/ 763243 w 6095998"/>
              <a:gd name="connsiteY91" fmla="*/ 6589277 h 6857998"/>
              <a:gd name="connsiteX92" fmla="*/ 763243 w 6095998"/>
              <a:gd name="connsiteY92" fmla="*/ 6571855 h 6857998"/>
              <a:gd name="connsiteX93" fmla="*/ 750375 w 6095998"/>
              <a:gd name="connsiteY93" fmla="*/ 6562551 h 6857998"/>
              <a:gd name="connsiteX94" fmla="*/ 717908 w 6095998"/>
              <a:gd name="connsiteY94" fmla="*/ 6555424 h 6857998"/>
              <a:gd name="connsiteX95" fmla="*/ 354437 w 6095998"/>
              <a:gd name="connsiteY95" fmla="*/ 6555424 h 6857998"/>
              <a:gd name="connsiteX96" fmla="*/ 321376 w 6095998"/>
              <a:gd name="connsiteY96" fmla="*/ 6564333 h 6857998"/>
              <a:gd name="connsiteX97" fmla="*/ 297224 w 6095998"/>
              <a:gd name="connsiteY97" fmla="*/ 6588881 h 6857998"/>
              <a:gd name="connsiteX98" fmla="*/ 288315 w 6095998"/>
              <a:gd name="connsiteY98" fmla="*/ 6622931 h 6857998"/>
              <a:gd name="connsiteX99" fmla="*/ 307716 w 6095998"/>
              <a:gd name="connsiteY99" fmla="*/ 6669850 h 6857998"/>
              <a:gd name="connsiteX100" fmla="*/ 355625 w 6095998"/>
              <a:gd name="connsiteY100" fmla="*/ 6689250 h 6857998"/>
              <a:gd name="connsiteX101" fmla="*/ 403137 w 6095998"/>
              <a:gd name="connsiteY101" fmla="*/ 6669850 h 6857998"/>
              <a:gd name="connsiteX102" fmla="*/ 422538 w 6095998"/>
              <a:gd name="connsiteY102" fmla="*/ 6622337 h 6857998"/>
              <a:gd name="connsiteX103" fmla="*/ 402939 w 6095998"/>
              <a:gd name="connsiteY103" fmla="*/ 6574825 h 6857998"/>
              <a:gd name="connsiteX104" fmla="*/ 354437 w 6095998"/>
              <a:gd name="connsiteY104" fmla="*/ 6555424 h 6857998"/>
              <a:gd name="connsiteX105" fmla="*/ 1240549 w 6095998"/>
              <a:gd name="connsiteY105" fmla="*/ 6555028 h 6857998"/>
              <a:gd name="connsiteX106" fmla="*/ 1240549 w 6095998"/>
              <a:gd name="connsiteY106" fmla="*/ 6689250 h 6857998"/>
              <a:gd name="connsiteX107" fmla="*/ 1316965 w 6095998"/>
              <a:gd name="connsiteY107" fmla="*/ 6689250 h 6857998"/>
              <a:gd name="connsiteX108" fmla="*/ 1316965 w 6095998"/>
              <a:gd name="connsiteY108" fmla="*/ 6664900 h 6857998"/>
              <a:gd name="connsiteX109" fmla="*/ 1266087 w 6095998"/>
              <a:gd name="connsiteY109" fmla="*/ 6664900 h 6857998"/>
              <a:gd name="connsiteX110" fmla="*/ 1266087 w 6095998"/>
              <a:gd name="connsiteY110" fmla="*/ 6555028 h 6857998"/>
              <a:gd name="connsiteX111" fmla="*/ 1136813 w 6095998"/>
              <a:gd name="connsiteY111" fmla="*/ 6555028 h 6857998"/>
              <a:gd name="connsiteX112" fmla="*/ 1136813 w 6095998"/>
              <a:gd name="connsiteY112" fmla="*/ 6689250 h 6857998"/>
              <a:gd name="connsiteX113" fmla="*/ 1213229 w 6095998"/>
              <a:gd name="connsiteY113" fmla="*/ 6689250 h 6857998"/>
              <a:gd name="connsiteX114" fmla="*/ 1213229 w 6095998"/>
              <a:gd name="connsiteY114" fmla="*/ 6664900 h 6857998"/>
              <a:gd name="connsiteX115" fmla="*/ 1162351 w 6095998"/>
              <a:gd name="connsiteY115" fmla="*/ 6664900 h 6857998"/>
              <a:gd name="connsiteX116" fmla="*/ 1162351 w 6095998"/>
              <a:gd name="connsiteY116" fmla="*/ 6555028 h 6857998"/>
              <a:gd name="connsiteX117" fmla="*/ 1031493 w 6095998"/>
              <a:gd name="connsiteY117" fmla="*/ 6555028 h 6857998"/>
              <a:gd name="connsiteX118" fmla="*/ 999352 w 6095998"/>
              <a:gd name="connsiteY118" fmla="*/ 6641145 h 6857998"/>
              <a:gd name="connsiteX119" fmla="*/ 980862 w 6095998"/>
              <a:gd name="connsiteY119" fmla="*/ 6645006 h 6857998"/>
              <a:gd name="connsiteX120" fmla="*/ 958441 w 6095998"/>
              <a:gd name="connsiteY120" fmla="*/ 6686282 h 6857998"/>
              <a:gd name="connsiteX121" fmla="*/ 1034858 w 6095998"/>
              <a:gd name="connsiteY121" fmla="*/ 6746266 h 6857998"/>
              <a:gd name="connsiteX122" fmla="*/ 1004964 w 6095998"/>
              <a:gd name="connsiteY122" fmla="*/ 6680343 h 6857998"/>
              <a:gd name="connsiteX123" fmla="*/ 1038192 w 6095998"/>
              <a:gd name="connsiteY123" fmla="*/ 6663182 h 6857998"/>
              <a:gd name="connsiteX124" fmla="*/ 1068990 w 6095998"/>
              <a:gd name="connsiteY124" fmla="*/ 6654263 h 6857998"/>
              <a:gd name="connsiteX125" fmla="*/ 1082570 w 6095998"/>
              <a:gd name="connsiteY125" fmla="*/ 6689646 h 6857998"/>
              <a:gd name="connsiteX126" fmla="*/ 1109097 w 6095998"/>
              <a:gd name="connsiteY126" fmla="*/ 6689646 h 6857998"/>
              <a:gd name="connsiteX127" fmla="*/ 1093306 w 6095998"/>
              <a:gd name="connsiteY127" fmla="*/ 6648506 h 6857998"/>
              <a:gd name="connsiteX128" fmla="*/ 1114151 w 6095998"/>
              <a:gd name="connsiteY128" fmla="*/ 6644375 h 6857998"/>
              <a:gd name="connsiteX129" fmla="*/ 1128894 w 6095998"/>
              <a:gd name="connsiteY129" fmla="*/ 6642135 h 6857998"/>
              <a:gd name="connsiteX130" fmla="*/ 1105657 w 6095998"/>
              <a:gd name="connsiteY130" fmla="*/ 6639636 h 6857998"/>
              <a:gd name="connsiteX131" fmla="*/ 1089472 w 6095998"/>
              <a:gd name="connsiteY131" fmla="*/ 6638516 h 6857998"/>
              <a:gd name="connsiteX132" fmla="*/ 1057427 w 6095998"/>
              <a:gd name="connsiteY132" fmla="*/ 6555028 h 6857998"/>
              <a:gd name="connsiteX133" fmla="*/ 599919 w 6095998"/>
              <a:gd name="connsiteY133" fmla="*/ 6555028 h 6857998"/>
              <a:gd name="connsiteX134" fmla="*/ 599919 w 6095998"/>
              <a:gd name="connsiteY134" fmla="*/ 6690042 h 6857998"/>
              <a:gd name="connsiteX135" fmla="*/ 612589 w 6095998"/>
              <a:gd name="connsiteY135" fmla="*/ 6690042 h 6857998"/>
              <a:gd name="connsiteX136" fmla="*/ 612589 w 6095998"/>
              <a:gd name="connsiteY136" fmla="*/ 6555028 h 6857998"/>
              <a:gd name="connsiteX137" fmla="*/ 456787 w 6095998"/>
              <a:gd name="connsiteY137" fmla="*/ 6555028 h 6857998"/>
              <a:gd name="connsiteX138" fmla="*/ 456787 w 6095998"/>
              <a:gd name="connsiteY138" fmla="*/ 6690240 h 6857998"/>
              <a:gd name="connsiteX139" fmla="*/ 470843 w 6095998"/>
              <a:gd name="connsiteY139" fmla="*/ 6690240 h 6857998"/>
              <a:gd name="connsiteX140" fmla="*/ 470843 w 6095998"/>
              <a:gd name="connsiteY140" fmla="*/ 6587891 h 6857998"/>
              <a:gd name="connsiteX141" fmla="*/ 560127 w 6095998"/>
              <a:gd name="connsiteY141" fmla="*/ 6690240 h 6857998"/>
              <a:gd name="connsiteX142" fmla="*/ 563295 w 6095998"/>
              <a:gd name="connsiteY142" fmla="*/ 6690240 h 6857998"/>
              <a:gd name="connsiteX143" fmla="*/ 563295 w 6095998"/>
              <a:gd name="connsiteY143" fmla="*/ 6555028 h 6857998"/>
              <a:gd name="connsiteX144" fmla="*/ 549833 w 6095998"/>
              <a:gd name="connsiteY144" fmla="*/ 6555028 h 6857998"/>
              <a:gd name="connsiteX145" fmla="*/ 549833 w 6095998"/>
              <a:gd name="connsiteY145" fmla="*/ 6658763 h 6857998"/>
              <a:gd name="connsiteX146" fmla="*/ 459757 w 6095998"/>
              <a:gd name="connsiteY146" fmla="*/ 6555028 h 6857998"/>
              <a:gd name="connsiteX147" fmla="*/ 213086 w 6095998"/>
              <a:gd name="connsiteY147" fmla="*/ 6555028 h 6857998"/>
              <a:gd name="connsiteX148" fmla="*/ 170523 w 6095998"/>
              <a:gd name="connsiteY148" fmla="*/ 6590068 h 6857998"/>
              <a:gd name="connsiteX149" fmla="*/ 170523 w 6095998"/>
              <a:gd name="connsiteY149" fmla="*/ 6590464 h 6857998"/>
              <a:gd name="connsiteX150" fmla="*/ 214868 w 6095998"/>
              <a:gd name="connsiteY150" fmla="*/ 6627880 h 6857998"/>
              <a:gd name="connsiteX151" fmla="*/ 250107 w 6095998"/>
              <a:gd name="connsiteY151" fmla="*/ 6653814 h 6857998"/>
              <a:gd name="connsiteX152" fmla="*/ 250107 w 6095998"/>
              <a:gd name="connsiteY152" fmla="*/ 6654210 h 6857998"/>
              <a:gd name="connsiteX153" fmla="*/ 219026 w 6095998"/>
              <a:gd name="connsiteY153" fmla="*/ 6678362 h 6857998"/>
              <a:gd name="connsiteX154" fmla="*/ 174086 w 6095998"/>
              <a:gd name="connsiteY154" fmla="*/ 6659753 h 6857998"/>
              <a:gd name="connsiteX155" fmla="*/ 173097 w 6095998"/>
              <a:gd name="connsiteY155" fmla="*/ 6658763 h 6857998"/>
              <a:gd name="connsiteX156" fmla="*/ 172899 w 6095998"/>
              <a:gd name="connsiteY156" fmla="*/ 6658961 h 6857998"/>
              <a:gd name="connsiteX157" fmla="*/ 172899 w 6095998"/>
              <a:gd name="connsiteY157" fmla="*/ 6674403 h 6857998"/>
              <a:gd name="connsiteX158" fmla="*/ 218630 w 6095998"/>
              <a:gd name="connsiteY158" fmla="*/ 6689646 h 6857998"/>
              <a:gd name="connsiteX159" fmla="*/ 262381 w 6095998"/>
              <a:gd name="connsiteY159" fmla="*/ 6653418 h 6857998"/>
              <a:gd name="connsiteX160" fmla="*/ 262381 w 6095998"/>
              <a:gd name="connsiteY160" fmla="*/ 6653022 h 6857998"/>
              <a:gd name="connsiteX161" fmla="*/ 219224 w 6095998"/>
              <a:gd name="connsiteY161" fmla="*/ 6616200 h 6857998"/>
              <a:gd name="connsiteX162" fmla="*/ 182995 w 6095998"/>
              <a:gd name="connsiteY162" fmla="*/ 6589474 h 6857998"/>
              <a:gd name="connsiteX163" fmla="*/ 182995 w 6095998"/>
              <a:gd name="connsiteY163" fmla="*/ 6589079 h 6857998"/>
              <a:gd name="connsiteX164" fmla="*/ 212888 w 6095998"/>
              <a:gd name="connsiteY164" fmla="*/ 6566312 h 6857998"/>
              <a:gd name="connsiteX165" fmla="*/ 250305 w 6095998"/>
              <a:gd name="connsiteY165" fmla="*/ 6580368 h 6857998"/>
              <a:gd name="connsiteX166" fmla="*/ 251295 w 6095998"/>
              <a:gd name="connsiteY166" fmla="*/ 6581358 h 6857998"/>
              <a:gd name="connsiteX167" fmla="*/ 251493 w 6095998"/>
              <a:gd name="connsiteY167" fmla="*/ 6580962 h 6857998"/>
              <a:gd name="connsiteX168" fmla="*/ 251493 w 6095998"/>
              <a:gd name="connsiteY168" fmla="*/ 6566114 h 6857998"/>
              <a:gd name="connsiteX169" fmla="*/ 213086 w 6095998"/>
              <a:gd name="connsiteY169" fmla="*/ 6555028 h 6857998"/>
              <a:gd name="connsiteX170" fmla="*/ 869751 w 6095998"/>
              <a:gd name="connsiteY170" fmla="*/ 6554633 h 6857998"/>
              <a:gd name="connsiteX171" fmla="*/ 839461 w 6095998"/>
              <a:gd name="connsiteY171" fmla="*/ 6646490 h 6857998"/>
              <a:gd name="connsiteX172" fmla="*/ 838868 w 6095998"/>
              <a:gd name="connsiteY172" fmla="*/ 6648470 h 6857998"/>
              <a:gd name="connsiteX173" fmla="*/ 838076 w 6095998"/>
              <a:gd name="connsiteY173" fmla="*/ 6646490 h 6857998"/>
              <a:gd name="connsiteX174" fmla="*/ 807390 w 6095998"/>
              <a:gd name="connsiteY174" fmla="*/ 6555029 h 6857998"/>
              <a:gd name="connsiteX175" fmla="*/ 776903 w 6095998"/>
              <a:gd name="connsiteY175" fmla="*/ 6555029 h 6857998"/>
              <a:gd name="connsiteX176" fmla="*/ 825406 w 6095998"/>
              <a:gd name="connsiteY176" fmla="*/ 6690043 h 6857998"/>
              <a:gd name="connsiteX177" fmla="*/ 850548 w 6095998"/>
              <a:gd name="connsiteY177" fmla="*/ 6690043 h 6857998"/>
              <a:gd name="connsiteX178" fmla="*/ 880837 w 6095998"/>
              <a:gd name="connsiteY178" fmla="*/ 6601947 h 6857998"/>
              <a:gd name="connsiteX179" fmla="*/ 881629 w 6095998"/>
              <a:gd name="connsiteY179" fmla="*/ 6600166 h 6857998"/>
              <a:gd name="connsiteX180" fmla="*/ 882223 w 6095998"/>
              <a:gd name="connsiteY180" fmla="*/ 6601947 h 6857998"/>
              <a:gd name="connsiteX181" fmla="*/ 912710 w 6095998"/>
              <a:gd name="connsiteY181" fmla="*/ 6690043 h 6857998"/>
              <a:gd name="connsiteX182" fmla="*/ 937654 w 6095998"/>
              <a:gd name="connsiteY182" fmla="*/ 6690043 h 6857998"/>
              <a:gd name="connsiteX183" fmla="*/ 986157 w 6095998"/>
              <a:gd name="connsiteY183" fmla="*/ 6555029 h 6857998"/>
              <a:gd name="connsiteX184" fmla="*/ 956461 w 6095998"/>
              <a:gd name="connsiteY184" fmla="*/ 6555029 h 6857998"/>
              <a:gd name="connsiteX185" fmla="*/ 925776 w 6095998"/>
              <a:gd name="connsiteY185" fmla="*/ 6646490 h 6857998"/>
              <a:gd name="connsiteX186" fmla="*/ 925182 w 6095998"/>
              <a:gd name="connsiteY186" fmla="*/ 6648470 h 6857998"/>
              <a:gd name="connsiteX187" fmla="*/ 924588 w 6095998"/>
              <a:gd name="connsiteY187" fmla="*/ 6646490 h 6857998"/>
              <a:gd name="connsiteX188" fmla="*/ 894299 w 6095998"/>
              <a:gd name="connsiteY188" fmla="*/ 6554633 h 6857998"/>
              <a:gd name="connsiteX189" fmla="*/ 331580 w 6095998"/>
              <a:gd name="connsiteY189" fmla="*/ 103555 h 6857998"/>
              <a:gd name="connsiteX190" fmla="*/ 123183 w 6095998"/>
              <a:gd name="connsiteY190" fmla="*/ 165217 h 6857998"/>
              <a:gd name="connsiteX191" fmla="*/ 289898 w 6095998"/>
              <a:gd name="connsiteY191" fmla="*/ 345638 h 6857998"/>
              <a:gd name="connsiteX192" fmla="*/ 209393 w 6095998"/>
              <a:gd name="connsiteY192" fmla="*/ 228024 h 6857998"/>
              <a:gd name="connsiteX193" fmla="*/ 500580 w 6095998"/>
              <a:gd name="connsiteY193" fmla="*/ 117258 h 6857998"/>
              <a:gd name="connsiteX194" fmla="*/ 331580 w 6095998"/>
              <a:gd name="connsiteY194" fmla="*/ 103555 h 6857998"/>
              <a:gd name="connsiteX195" fmla="*/ 0 w 6095998"/>
              <a:gd name="connsiteY195" fmla="*/ 0 h 6857998"/>
              <a:gd name="connsiteX196" fmla="*/ 6095998 w 6095998"/>
              <a:gd name="connsiteY196" fmla="*/ 0 h 6857998"/>
              <a:gd name="connsiteX197" fmla="*/ 6095998 w 6095998"/>
              <a:gd name="connsiteY197" fmla="*/ 6857998 h 6857998"/>
              <a:gd name="connsiteX198" fmla="*/ 0 w 6095998"/>
              <a:gd name="connsiteY198"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Lst>
            <a:rect l="l" t="t" r="r" b="b"/>
            <a:pathLst>
              <a:path w="6095998" h="6857998">
                <a:moveTo>
                  <a:pt x="1044757" y="6590662"/>
                </a:moveTo>
                <a:lnTo>
                  <a:pt x="1062521" y="6636651"/>
                </a:lnTo>
                <a:lnTo>
                  <a:pt x="1058813" y="6636394"/>
                </a:lnTo>
                <a:lnTo>
                  <a:pt x="1045081" y="6636789"/>
                </a:lnTo>
                <a:lnTo>
                  <a:pt x="1026742" y="6636789"/>
                </a:lnTo>
                <a:close/>
                <a:moveTo>
                  <a:pt x="355031" y="6567896"/>
                </a:moveTo>
                <a:cubicBezTo>
                  <a:pt x="364533" y="6567896"/>
                  <a:pt x="373640" y="6570272"/>
                  <a:pt x="382351" y="6575419"/>
                </a:cubicBezTo>
                <a:cubicBezTo>
                  <a:pt x="391061" y="6580368"/>
                  <a:pt x="397594" y="6586901"/>
                  <a:pt x="402345" y="6595018"/>
                </a:cubicBezTo>
                <a:cubicBezTo>
                  <a:pt x="407097" y="6603332"/>
                  <a:pt x="409472" y="6612439"/>
                  <a:pt x="409472" y="6622535"/>
                </a:cubicBezTo>
                <a:cubicBezTo>
                  <a:pt x="409472" y="6632632"/>
                  <a:pt x="407097" y="6641936"/>
                  <a:pt x="402345" y="6650251"/>
                </a:cubicBezTo>
                <a:cubicBezTo>
                  <a:pt x="397792" y="6658565"/>
                  <a:pt x="391061" y="6665098"/>
                  <a:pt x="382746" y="6669850"/>
                </a:cubicBezTo>
                <a:cubicBezTo>
                  <a:pt x="374234" y="6674601"/>
                  <a:pt x="365127" y="6676976"/>
                  <a:pt x="355229" y="6676976"/>
                </a:cubicBezTo>
                <a:cubicBezTo>
                  <a:pt x="340381" y="6676976"/>
                  <a:pt x="327711" y="6671829"/>
                  <a:pt x="317219" y="6661337"/>
                </a:cubicBezTo>
                <a:cubicBezTo>
                  <a:pt x="306528" y="6650845"/>
                  <a:pt x="301381" y="6637977"/>
                  <a:pt x="301381" y="6622931"/>
                </a:cubicBezTo>
                <a:cubicBezTo>
                  <a:pt x="301381" y="6612637"/>
                  <a:pt x="303757" y="6603332"/>
                  <a:pt x="308508" y="6595018"/>
                </a:cubicBezTo>
                <a:cubicBezTo>
                  <a:pt x="313259" y="6586703"/>
                  <a:pt x="319792" y="6580170"/>
                  <a:pt x="328305" y="6575221"/>
                </a:cubicBezTo>
                <a:cubicBezTo>
                  <a:pt x="336620" y="6570272"/>
                  <a:pt x="345528" y="6567896"/>
                  <a:pt x="355031" y="6567896"/>
                </a:cubicBezTo>
                <a:close/>
                <a:moveTo>
                  <a:pt x="1330080" y="6561719"/>
                </a:moveTo>
                <a:lnTo>
                  <a:pt x="1331559" y="6561719"/>
                </a:lnTo>
                <a:cubicBezTo>
                  <a:pt x="1331953" y="6561719"/>
                  <a:pt x="1332270" y="6561842"/>
                  <a:pt x="1332509" y="6562089"/>
                </a:cubicBezTo>
                <a:cubicBezTo>
                  <a:pt x="1332747" y="6562336"/>
                  <a:pt x="1332866" y="6562624"/>
                  <a:pt x="1332866" y="6562952"/>
                </a:cubicBezTo>
                <a:cubicBezTo>
                  <a:pt x="1332866" y="6563281"/>
                  <a:pt x="1332747" y="6563569"/>
                  <a:pt x="1332509" y="6563815"/>
                </a:cubicBezTo>
                <a:cubicBezTo>
                  <a:pt x="1332270" y="6564062"/>
                  <a:pt x="1331953" y="6564186"/>
                  <a:pt x="1331559" y="6564186"/>
                </a:cubicBezTo>
                <a:lnTo>
                  <a:pt x="1330080" y="6564186"/>
                </a:lnTo>
                <a:close/>
                <a:moveTo>
                  <a:pt x="1327958" y="6559967"/>
                </a:moveTo>
                <a:lnTo>
                  <a:pt x="1327958" y="6569463"/>
                </a:lnTo>
                <a:lnTo>
                  <a:pt x="1330080" y="6569463"/>
                </a:lnTo>
                <a:lnTo>
                  <a:pt x="1330080" y="6565789"/>
                </a:lnTo>
                <a:lnTo>
                  <a:pt x="1331092" y="6565789"/>
                </a:lnTo>
                <a:lnTo>
                  <a:pt x="1332816" y="6569463"/>
                </a:lnTo>
                <a:lnTo>
                  <a:pt x="1335233" y="6569463"/>
                </a:lnTo>
                <a:lnTo>
                  <a:pt x="1333236" y="6565468"/>
                </a:lnTo>
                <a:cubicBezTo>
                  <a:pt x="1333697" y="6565286"/>
                  <a:pt x="1334103" y="6564986"/>
                  <a:pt x="1334457" y="6564567"/>
                </a:cubicBezTo>
                <a:cubicBezTo>
                  <a:pt x="1334812" y="6564148"/>
                  <a:pt x="1334988" y="6563610"/>
                  <a:pt x="1334988" y="6562952"/>
                </a:cubicBezTo>
                <a:cubicBezTo>
                  <a:pt x="1334988" y="6562557"/>
                  <a:pt x="1334913" y="6562179"/>
                  <a:pt x="1334766" y="6561817"/>
                </a:cubicBezTo>
                <a:cubicBezTo>
                  <a:pt x="1334618" y="6561456"/>
                  <a:pt x="1334408" y="6561139"/>
                  <a:pt x="1334136" y="6560868"/>
                </a:cubicBezTo>
                <a:cubicBezTo>
                  <a:pt x="1333865" y="6560597"/>
                  <a:pt x="1333533" y="6560379"/>
                  <a:pt x="1333139" y="6560214"/>
                </a:cubicBezTo>
                <a:cubicBezTo>
                  <a:pt x="1332743" y="6560050"/>
                  <a:pt x="1332307" y="6559967"/>
                  <a:pt x="1331830" y="6559967"/>
                </a:cubicBezTo>
                <a:close/>
                <a:moveTo>
                  <a:pt x="1331214" y="6557797"/>
                </a:moveTo>
                <a:cubicBezTo>
                  <a:pt x="1332167" y="6557797"/>
                  <a:pt x="1333059" y="6557974"/>
                  <a:pt x="1333889" y="6558328"/>
                </a:cubicBezTo>
                <a:cubicBezTo>
                  <a:pt x="1334718" y="6558681"/>
                  <a:pt x="1335443" y="6559166"/>
                  <a:pt x="1336059" y="6559783"/>
                </a:cubicBezTo>
                <a:cubicBezTo>
                  <a:pt x="1336676" y="6560399"/>
                  <a:pt x="1337157" y="6561132"/>
                  <a:pt x="1337502" y="6561978"/>
                </a:cubicBezTo>
                <a:cubicBezTo>
                  <a:pt x="1337848" y="6562825"/>
                  <a:pt x="1338021" y="6563741"/>
                  <a:pt x="1338021" y="6564728"/>
                </a:cubicBezTo>
                <a:cubicBezTo>
                  <a:pt x="1338021" y="6565714"/>
                  <a:pt x="1337848" y="6566632"/>
                  <a:pt x="1337502" y="6567478"/>
                </a:cubicBezTo>
                <a:cubicBezTo>
                  <a:pt x="1337157" y="6568325"/>
                  <a:pt x="1336676" y="6569056"/>
                  <a:pt x="1336059" y="6569672"/>
                </a:cubicBezTo>
                <a:cubicBezTo>
                  <a:pt x="1335443" y="6570289"/>
                  <a:pt x="1334718" y="6570774"/>
                  <a:pt x="1333889" y="6571128"/>
                </a:cubicBezTo>
                <a:cubicBezTo>
                  <a:pt x="1333059" y="6571481"/>
                  <a:pt x="1332167" y="6571658"/>
                  <a:pt x="1331214" y="6571658"/>
                </a:cubicBezTo>
                <a:cubicBezTo>
                  <a:pt x="1330242" y="6571658"/>
                  <a:pt x="1329348" y="6571481"/>
                  <a:pt x="1328526" y="6571128"/>
                </a:cubicBezTo>
                <a:cubicBezTo>
                  <a:pt x="1327702" y="6570774"/>
                  <a:pt x="1326984" y="6570289"/>
                  <a:pt x="1326368" y="6569672"/>
                </a:cubicBezTo>
                <a:cubicBezTo>
                  <a:pt x="1325751" y="6569056"/>
                  <a:pt x="1325269" y="6568325"/>
                  <a:pt x="1324925" y="6567478"/>
                </a:cubicBezTo>
                <a:cubicBezTo>
                  <a:pt x="1324578" y="6566632"/>
                  <a:pt x="1324406" y="6565714"/>
                  <a:pt x="1324406" y="6564728"/>
                </a:cubicBezTo>
                <a:cubicBezTo>
                  <a:pt x="1324406" y="6563741"/>
                  <a:pt x="1324578" y="6562825"/>
                  <a:pt x="1324925" y="6561978"/>
                </a:cubicBezTo>
                <a:cubicBezTo>
                  <a:pt x="1325269" y="6561132"/>
                  <a:pt x="1325751" y="6560399"/>
                  <a:pt x="1326368" y="6559783"/>
                </a:cubicBezTo>
                <a:cubicBezTo>
                  <a:pt x="1326984" y="6559166"/>
                  <a:pt x="1327702" y="6558681"/>
                  <a:pt x="1328526" y="6558328"/>
                </a:cubicBezTo>
                <a:cubicBezTo>
                  <a:pt x="1329348" y="6557974"/>
                  <a:pt x="1330242" y="6557797"/>
                  <a:pt x="1331214" y="6557797"/>
                </a:cubicBezTo>
                <a:close/>
                <a:moveTo>
                  <a:pt x="1331214" y="6555799"/>
                </a:moveTo>
                <a:cubicBezTo>
                  <a:pt x="1329981" y="6555799"/>
                  <a:pt x="1328821" y="6556034"/>
                  <a:pt x="1327736" y="6556502"/>
                </a:cubicBezTo>
                <a:cubicBezTo>
                  <a:pt x="1326651" y="6556971"/>
                  <a:pt x="1325705" y="6557608"/>
                  <a:pt x="1324899" y="6558414"/>
                </a:cubicBezTo>
                <a:cubicBezTo>
                  <a:pt x="1324093" y="6559219"/>
                  <a:pt x="1323456" y="6560165"/>
                  <a:pt x="1322989" y="6561250"/>
                </a:cubicBezTo>
                <a:cubicBezTo>
                  <a:pt x="1322520" y="6562336"/>
                  <a:pt x="1322284" y="6563494"/>
                  <a:pt x="1322284" y="6564728"/>
                </a:cubicBezTo>
                <a:cubicBezTo>
                  <a:pt x="1322284" y="6565961"/>
                  <a:pt x="1322520" y="6567121"/>
                  <a:pt x="1322989" y="6568206"/>
                </a:cubicBezTo>
                <a:cubicBezTo>
                  <a:pt x="1323456" y="6569291"/>
                  <a:pt x="1324093" y="6570236"/>
                  <a:pt x="1324899" y="6571042"/>
                </a:cubicBezTo>
                <a:cubicBezTo>
                  <a:pt x="1325705" y="6571847"/>
                  <a:pt x="1326651" y="6572484"/>
                  <a:pt x="1327736" y="6572953"/>
                </a:cubicBezTo>
                <a:cubicBezTo>
                  <a:pt x="1328821" y="6573421"/>
                  <a:pt x="1329981" y="6573656"/>
                  <a:pt x="1331214" y="6573656"/>
                </a:cubicBezTo>
                <a:cubicBezTo>
                  <a:pt x="1332446" y="6573656"/>
                  <a:pt x="1333606" y="6573421"/>
                  <a:pt x="1334691" y="6572953"/>
                </a:cubicBezTo>
                <a:cubicBezTo>
                  <a:pt x="1335778" y="6572484"/>
                  <a:pt x="1336722" y="6571847"/>
                  <a:pt x="1337528" y="6571042"/>
                </a:cubicBezTo>
                <a:cubicBezTo>
                  <a:pt x="1338333" y="6570236"/>
                  <a:pt x="1338971" y="6569291"/>
                  <a:pt x="1339438" y="6568206"/>
                </a:cubicBezTo>
                <a:cubicBezTo>
                  <a:pt x="1339907" y="6567121"/>
                  <a:pt x="1340143" y="6565961"/>
                  <a:pt x="1340143" y="6564728"/>
                </a:cubicBezTo>
                <a:cubicBezTo>
                  <a:pt x="1340143" y="6563494"/>
                  <a:pt x="1339907" y="6562336"/>
                  <a:pt x="1339438" y="6561250"/>
                </a:cubicBezTo>
                <a:cubicBezTo>
                  <a:pt x="1338971" y="6560165"/>
                  <a:pt x="1338333" y="6559219"/>
                  <a:pt x="1337528" y="6558414"/>
                </a:cubicBezTo>
                <a:cubicBezTo>
                  <a:pt x="1336722" y="6557608"/>
                  <a:pt x="1335778" y="6556971"/>
                  <a:pt x="1334691" y="6556502"/>
                </a:cubicBezTo>
                <a:cubicBezTo>
                  <a:pt x="1333606" y="6556034"/>
                  <a:pt x="1332446" y="6555799"/>
                  <a:pt x="1331214" y="6555799"/>
                </a:cubicBezTo>
                <a:close/>
                <a:moveTo>
                  <a:pt x="717908" y="6555424"/>
                </a:moveTo>
                <a:cubicBezTo>
                  <a:pt x="698111" y="6555424"/>
                  <a:pt x="681680" y="6561759"/>
                  <a:pt x="668416" y="6574627"/>
                </a:cubicBezTo>
                <a:cubicBezTo>
                  <a:pt x="655350" y="6587495"/>
                  <a:pt x="648619" y="6603134"/>
                  <a:pt x="648619" y="6621941"/>
                </a:cubicBezTo>
                <a:cubicBezTo>
                  <a:pt x="648619" y="6639758"/>
                  <a:pt x="653964" y="6655002"/>
                  <a:pt x="664852" y="6667474"/>
                </a:cubicBezTo>
                <a:cubicBezTo>
                  <a:pt x="677721" y="6682322"/>
                  <a:pt x="695538" y="6689844"/>
                  <a:pt x="717908" y="6689844"/>
                </a:cubicBezTo>
                <a:cubicBezTo>
                  <a:pt x="729589" y="6689844"/>
                  <a:pt x="740279" y="6687667"/>
                  <a:pt x="749979" y="6683113"/>
                </a:cubicBezTo>
                <a:cubicBezTo>
                  <a:pt x="754731" y="6680936"/>
                  <a:pt x="759086" y="6677174"/>
                  <a:pt x="763045" y="6674007"/>
                </a:cubicBezTo>
                <a:lnTo>
                  <a:pt x="763045" y="6657726"/>
                </a:lnTo>
                <a:lnTo>
                  <a:pt x="763243" y="6657576"/>
                </a:lnTo>
                <a:lnTo>
                  <a:pt x="763045" y="6657576"/>
                </a:lnTo>
                <a:lnTo>
                  <a:pt x="763045" y="6657726"/>
                </a:lnTo>
                <a:lnTo>
                  <a:pt x="743248" y="6672720"/>
                </a:lnTo>
                <a:cubicBezTo>
                  <a:pt x="735874" y="6676085"/>
                  <a:pt x="727807" y="6677768"/>
                  <a:pt x="719096" y="6677768"/>
                </a:cubicBezTo>
                <a:cubicBezTo>
                  <a:pt x="702863" y="6677768"/>
                  <a:pt x="689203" y="6672621"/>
                  <a:pt x="678512" y="6662129"/>
                </a:cubicBezTo>
                <a:cubicBezTo>
                  <a:pt x="667822" y="6651637"/>
                  <a:pt x="662477" y="6638571"/>
                  <a:pt x="662477" y="6623129"/>
                </a:cubicBezTo>
                <a:cubicBezTo>
                  <a:pt x="662477" y="6612835"/>
                  <a:pt x="664852" y="6603530"/>
                  <a:pt x="669604" y="6595216"/>
                </a:cubicBezTo>
                <a:cubicBezTo>
                  <a:pt x="674355" y="6586901"/>
                  <a:pt x="681086" y="6580368"/>
                  <a:pt x="689797" y="6575419"/>
                </a:cubicBezTo>
                <a:cubicBezTo>
                  <a:pt x="698507" y="6570470"/>
                  <a:pt x="708010" y="6568094"/>
                  <a:pt x="718106" y="6568094"/>
                </a:cubicBezTo>
                <a:cubicBezTo>
                  <a:pt x="727411" y="6568094"/>
                  <a:pt x="735924" y="6569876"/>
                  <a:pt x="743842" y="6573637"/>
                </a:cubicBezTo>
                <a:cubicBezTo>
                  <a:pt x="751365" y="6577201"/>
                  <a:pt x="757700" y="6582348"/>
                  <a:pt x="763243" y="6589277"/>
                </a:cubicBezTo>
                <a:lnTo>
                  <a:pt x="763243" y="6571855"/>
                </a:lnTo>
                <a:cubicBezTo>
                  <a:pt x="759284" y="6568688"/>
                  <a:pt x="755127" y="6564729"/>
                  <a:pt x="750375" y="6562551"/>
                </a:cubicBezTo>
                <a:cubicBezTo>
                  <a:pt x="740675" y="6557800"/>
                  <a:pt x="729984" y="6555424"/>
                  <a:pt x="717908" y="6555424"/>
                </a:cubicBezTo>
                <a:close/>
                <a:moveTo>
                  <a:pt x="354437" y="6555424"/>
                </a:moveTo>
                <a:cubicBezTo>
                  <a:pt x="342559" y="6555424"/>
                  <a:pt x="331472" y="6558394"/>
                  <a:pt x="321376" y="6564333"/>
                </a:cubicBezTo>
                <a:cubicBezTo>
                  <a:pt x="311279" y="6570272"/>
                  <a:pt x="303163" y="6578388"/>
                  <a:pt x="297224" y="6588881"/>
                </a:cubicBezTo>
                <a:cubicBezTo>
                  <a:pt x="291285" y="6599373"/>
                  <a:pt x="288315" y="6610657"/>
                  <a:pt x="288315" y="6622931"/>
                </a:cubicBezTo>
                <a:cubicBezTo>
                  <a:pt x="288315" y="6641342"/>
                  <a:pt x="294650" y="6656982"/>
                  <a:pt x="307716" y="6669850"/>
                </a:cubicBezTo>
                <a:cubicBezTo>
                  <a:pt x="320782" y="6682717"/>
                  <a:pt x="336818" y="6689250"/>
                  <a:pt x="355625" y="6689250"/>
                </a:cubicBezTo>
                <a:cubicBezTo>
                  <a:pt x="374432" y="6689250"/>
                  <a:pt x="390269" y="6682915"/>
                  <a:pt x="403137" y="6669850"/>
                </a:cubicBezTo>
                <a:cubicBezTo>
                  <a:pt x="416005" y="6656784"/>
                  <a:pt x="422538" y="6640946"/>
                  <a:pt x="422538" y="6622337"/>
                </a:cubicBezTo>
                <a:cubicBezTo>
                  <a:pt x="422538" y="6603530"/>
                  <a:pt x="416005" y="6587693"/>
                  <a:pt x="402939" y="6574825"/>
                </a:cubicBezTo>
                <a:cubicBezTo>
                  <a:pt x="389873" y="6561957"/>
                  <a:pt x="373640" y="6555424"/>
                  <a:pt x="354437" y="6555424"/>
                </a:cubicBezTo>
                <a:close/>
                <a:moveTo>
                  <a:pt x="1240549" y="6555028"/>
                </a:moveTo>
                <a:lnTo>
                  <a:pt x="1240549" y="6689250"/>
                </a:lnTo>
                <a:lnTo>
                  <a:pt x="1316965" y="6689250"/>
                </a:lnTo>
                <a:lnTo>
                  <a:pt x="1316965" y="6664900"/>
                </a:lnTo>
                <a:lnTo>
                  <a:pt x="1266087" y="6664900"/>
                </a:lnTo>
                <a:lnTo>
                  <a:pt x="1266087" y="6555028"/>
                </a:lnTo>
                <a:close/>
                <a:moveTo>
                  <a:pt x="1136813" y="6555028"/>
                </a:moveTo>
                <a:lnTo>
                  <a:pt x="1136813" y="6689250"/>
                </a:lnTo>
                <a:lnTo>
                  <a:pt x="1213229" y="6689250"/>
                </a:lnTo>
                <a:lnTo>
                  <a:pt x="1213229" y="6664900"/>
                </a:lnTo>
                <a:lnTo>
                  <a:pt x="1162351" y="6664900"/>
                </a:lnTo>
                <a:lnTo>
                  <a:pt x="1162351" y="6555028"/>
                </a:lnTo>
                <a:close/>
                <a:moveTo>
                  <a:pt x="1031493" y="6555028"/>
                </a:moveTo>
                <a:lnTo>
                  <a:pt x="999352" y="6641145"/>
                </a:lnTo>
                <a:lnTo>
                  <a:pt x="980862" y="6645006"/>
                </a:lnTo>
                <a:cubicBezTo>
                  <a:pt x="961164" y="6652429"/>
                  <a:pt x="950721" y="6665297"/>
                  <a:pt x="958441" y="6686282"/>
                </a:cubicBezTo>
                <a:cubicBezTo>
                  <a:pt x="972299" y="6723698"/>
                  <a:pt x="1034858" y="6746266"/>
                  <a:pt x="1034858" y="6746266"/>
                </a:cubicBezTo>
                <a:cubicBezTo>
                  <a:pt x="1034858" y="6746266"/>
                  <a:pt x="972894" y="6706078"/>
                  <a:pt x="1004964" y="6680343"/>
                </a:cubicBezTo>
                <a:cubicBezTo>
                  <a:pt x="1013180" y="6673711"/>
                  <a:pt x="1025034" y="6668007"/>
                  <a:pt x="1038192" y="6663182"/>
                </a:cubicBezTo>
                <a:lnTo>
                  <a:pt x="1068990" y="6654263"/>
                </a:lnTo>
                <a:lnTo>
                  <a:pt x="1082570" y="6689646"/>
                </a:lnTo>
                <a:lnTo>
                  <a:pt x="1109097" y="6689646"/>
                </a:lnTo>
                <a:lnTo>
                  <a:pt x="1093306" y="6648506"/>
                </a:lnTo>
                <a:lnTo>
                  <a:pt x="1114151" y="6644375"/>
                </a:lnTo>
                <a:cubicBezTo>
                  <a:pt x="1123202" y="6642865"/>
                  <a:pt x="1128894" y="6642135"/>
                  <a:pt x="1128894" y="6642135"/>
                </a:cubicBezTo>
                <a:cubicBezTo>
                  <a:pt x="1128894" y="6642135"/>
                  <a:pt x="1119243" y="6640947"/>
                  <a:pt x="1105657" y="6639636"/>
                </a:cubicBezTo>
                <a:lnTo>
                  <a:pt x="1089472" y="6638516"/>
                </a:lnTo>
                <a:lnTo>
                  <a:pt x="1057427" y="6555028"/>
                </a:lnTo>
                <a:close/>
                <a:moveTo>
                  <a:pt x="599919" y="6555028"/>
                </a:moveTo>
                <a:lnTo>
                  <a:pt x="599919" y="6690042"/>
                </a:lnTo>
                <a:lnTo>
                  <a:pt x="612589" y="6690042"/>
                </a:lnTo>
                <a:lnTo>
                  <a:pt x="612589" y="6555028"/>
                </a:lnTo>
                <a:close/>
                <a:moveTo>
                  <a:pt x="456787" y="6555028"/>
                </a:moveTo>
                <a:lnTo>
                  <a:pt x="456787" y="6690240"/>
                </a:lnTo>
                <a:lnTo>
                  <a:pt x="470843" y="6690240"/>
                </a:lnTo>
                <a:lnTo>
                  <a:pt x="470843" y="6587891"/>
                </a:lnTo>
                <a:lnTo>
                  <a:pt x="560127" y="6690240"/>
                </a:lnTo>
                <a:lnTo>
                  <a:pt x="563295" y="6690240"/>
                </a:lnTo>
                <a:lnTo>
                  <a:pt x="563295" y="6555028"/>
                </a:lnTo>
                <a:lnTo>
                  <a:pt x="549833" y="6555028"/>
                </a:lnTo>
                <a:lnTo>
                  <a:pt x="549833" y="6658763"/>
                </a:lnTo>
                <a:lnTo>
                  <a:pt x="459757" y="6555028"/>
                </a:lnTo>
                <a:close/>
                <a:moveTo>
                  <a:pt x="213086" y="6555028"/>
                </a:moveTo>
                <a:cubicBezTo>
                  <a:pt x="188736" y="6555028"/>
                  <a:pt x="170523" y="6570074"/>
                  <a:pt x="170523" y="6590068"/>
                </a:cubicBezTo>
                <a:lnTo>
                  <a:pt x="170523" y="6590464"/>
                </a:lnTo>
                <a:cubicBezTo>
                  <a:pt x="170523" y="6610657"/>
                  <a:pt x="183391" y="6621545"/>
                  <a:pt x="214868" y="6627880"/>
                </a:cubicBezTo>
                <a:cubicBezTo>
                  <a:pt x="244366" y="6633819"/>
                  <a:pt x="250107" y="6641540"/>
                  <a:pt x="250107" y="6653814"/>
                </a:cubicBezTo>
                <a:lnTo>
                  <a:pt x="250107" y="6654210"/>
                </a:lnTo>
                <a:cubicBezTo>
                  <a:pt x="250107" y="6668464"/>
                  <a:pt x="237239" y="6678362"/>
                  <a:pt x="219026" y="6678362"/>
                </a:cubicBezTo>
                <a:cubicBezTo>
                  <a:pt x="201208" y="6678362"/>
                  <a:pt x="188538" y="6673215"/>
                  <a:pt x="174086" y="6659753"/>
                </a:cubicBezTo>
                <a:lnTo>
                  <a:pt x="173097" y="6658763"/>
                </a:lnTo>
                <a:lnTo>
                  <a:pt x="172899" y="6658961"/>
                </a:lnTo>
                <a:lnTo>
                  <a:pt x="172899" y="6674403"/>
                </a:lnTo>
                <a:cubicBezTo>
                  <a:pt x="186954" y="6684895"/>
                  <a:pt x="201208" y="6689646"/>
                  <a:pt x="218630" y="6689646"/>
                </a:cubicBezTo>
                <a:cubicBezTo>
                  <a:pt x="244366" y="6689646"/>
                  <a:pt x="262381" y="6674799"/>
                  <a:pt x="262381" y="6653418"/>
                </a:cubicBezTo>
                <a:lnTo>
                  <a:pt x="262381" y="6653022"/>
                </a:lnTo>
                <a:cubicBezTo>
                  <a:pt x="262381" y="6633423"/>
                  <a:pt x="249513" y="6622337"/>
                  <a:pt x="219224" y="6616200"/>
                </a:cubicBezTo>
                <a:cubicBezTo>
                  <a:pt x="188736" y="6609865"/>
                  <a:pt x="182995" y="6601946"/>
                  <a:pt x="182995" y="6589474"/>
                </a:cubicBezTo>
                <a:lnTo>
                  <a:pt x="182995" y="6589079"/>
                </a:lnTo>
                <a:cubicBezTo>
                  <a:pt x="182995" y="6575815"/>
                  <a:pt x="195665" y="6566312"/>
                  <a:pt x="212888" y="6566312"/>
                </a:cubicBezTo>
                <a:cubicBezTo>
                  <a:pt x="227340" y="6566312"/>
                  <a:pt x="239020" y="6570668"/>
                  <a:pt x="250305" y="6580368"/>
                </a:cubicBezTo>
                <a:lnTo>
                  <a:pt x="251295" y="6581358"/>
                </a:lnTo>
                <a:lnTo>
                  <a:pt x="251493" y="6580962"/>
                </a:lnTo>
                <a:lnTo>
                  <a:pt x="251493" y="6566114"/>
                </a:lnTo>
                <a:cubicBezTo>
                  <a:pt x="239812" y="6558393"/>
                  <a:pt x="228132" y="6555028"/>
                  <a:pt x="213086" y="6555028"/>
                </a:cubicBezTo>
                <a:close/>
                <a:moveTo>
                  <a:pt x="869751" y="6554633"/>
                </a:moveTo>
                <a:lnTo>
                  <a:pt x="839461" y="6646490"/>
                </a:lnTo>
                <a:lnTo>
                  <a:pt x="838868" y="6648470"/>
                </a:lnTo>
                <a:lnTo>
                  <a:pt x="838076" y="6646490"/>
                </a:lnTo>
                <a:lnTo>
                  <a:pt x="807390" y="6555029"/>
                </a:lnTo>
                <a:lnTo>
                  <a:pt x="776903" y="6555029"/>
                </a:lnTo>
                <a:lnTo>
                  <a:pt x="825406" y="6690043"/>
                </a:lnTo>
                <a:lnTo>
                  <a:pt x="850548" y="6690043"/>
                </a:lnTo>
                <a:lnTo>
                  <a:pt x="880837" y="6601947"/>
                </a:lnTo>
                <a:lnTo>
                  <a:pt x="881629" y="6600166"/>
                </a:lnTo>
                <a:lnTo>
                  <a:pt x="882223" y="6601947"/>
                </a:lnTo>
                <a:lnTo>
                  <a:pt x="912710" y="6690043"/>
                </a:lnTo>
                <a:lnTo>
                  <a:pt x="937654" y="6690043"/>
                </a:lnTo>
                <a:lnTo>
                  <a:pt x="986157" y="6555029"/>
                </a:lnTo>
                <a:lnTo>
                  <a:pt x="956461" y="6555029"/>
                </a:lnTo>
                <a:lnTo>
                  <a:pt x="925776" y="6646490"/>
                </a:lnTo>
                <a:lnTo>
                  <a:pt x="925182" y="6648470"/>
                </a:lnTo>
                <a:lnTo>
                  <a:pt x="924588" y="6646490"/>
                </a:lnTo>
                <a:lnTo>
                  <a:pt x="894299" y="6554633"/>
                </a:lnTo>
                <a:close/>
                <a:moveTo>
                  <a:pt x="331580" y="103555"/>
                </a:moveTo>
                <a:cubicBezTo>
                  <a:pt x="243796" y="102984"/>
                  <a:pt x="149447" y="114974"/>
                  <a:pt x="123183" y="165217"/>
                </a:cubicBezTo>
                <a:cubicBezTo>
                  <a:pt x="70656" y="265704"/>
                  <a:pt x="289898" y="345638"/>
                  <a:pt x="289898" y="345638"/>
                </a:cubicBezTo>
                <a:cubicBezTo>
                  <a:pt x="289898" y="345638"/>
                  <a:pt x="192273" y="283310"/>
                  <a:pt x="209393" y="228024"/>
                </a:cubicBezTo>
                <a:cubicBezTo>
                  <a:pt x="224241" y="180083"/>
                  <a:pt x="325870" y="150375"/>
                  <a:pt x="500580" y="117258"/>
                </a:cubicBezTo>
                <a:cubicBezTo>
                  <a:pt x="500580" y="117258"/>
                  <a:pt x="419363" y="104126"/>
                  <a:pt x="331580" y="103555"/>
                </a:cubicBezTo>
                <a:close/>
                <a:moveTo>
                  <a:pt x="0" y="0"/>
                </a:moveTo>
                <a:lnTo>
                  <a:pt x="6095998" y="0"/>
                </a:lnTo>
                <a:lnTo>
                  <a:pt x="6095998" y="6857998"/>
                </a:lnTo>
                <a:lnTo>
                  <a:pt x="0" y="6857998"/>
                </a:lnTo>
                <a:close/>
              </a:path>
            </a:pathLst>
          </a:custGeom>
          <a:solidFill>
            <a:schemeClr val="bg2"/>
          </a:solidFill>
        </p:spPr>
        <p:txBody>
          <a:bodyPr wrap="square" bIns="540000" anchor="ctr">
            <a:noAutofit/>
          </a:bodyPr>
          <a:lstStyle>
            <a:lvl1pPr algn="ctr">
              <a:defRPr/>
            </a:lvl1pPr>
          </a:lstStyle>
          <a:p>
            <a:r>
              <a:rPr lang="en-US"/>
              <a:t>Click icon to add picture</a:t>
            </a:r>
            <a:endParaRPr lang="en-GB" dirty="0"/>
          </a:p>
        </p:txBody>
      </p:sp>
      <p:sp>
        <p:nvSpPr>
          <p:cNvPr id="2" name="Title 1">
            <a:extLst>
              <a:ext uri="{FF2B5EF4-FFF2-40B4-BE49-F238E27FC236}">
                <a16:creationId xmlns:a16="http://schemas.microsoft.com/office/drawing/2014/main" id="{518FDF73-9EE3-D0A8-106E-A70BFDE16DD1}"/>
              </a:ext>
            </a:extLst>
          </p:cNvPr>
          <p:cNvSpPr>
            <a:spLocks noGrp="1"/>
          </p:cNvSpPr>
          <p:nvPr>
            <p:ph type="title" hasCustomPrompt="1"/>
          </p:nvPr>
        </p:nvSpPr>
        <p:spPr>
          <a:xfrm>
            <a:off x="6649570" y="2467536"/>
            <a:ext cx="4729577" cy="2138082"/>
          </a:xfrm>
        </p:spPr>
        <p:txBody>
          <a:bodyPr lIns="0" tIns="0" rIns="0" bIns="324000" anchor="t" anchorCtr="0">
            <a:noAutofit/>
          </a:bodyPr>
          <a:lstStyle>
            <a:lvl1pPr algn="l">
              <a:lnSpc>
                <a:spcPct val="100000"/>
              </a:lnSpc>
              <a:defRPr sz="3300" cap="none" baseline="0">
                <a:solidFill>
                  <a:schemeClr val="bg1"/>
                </a:solidFill>
              </a:defRPr>
            </a:lvl1pPr>
          </a:lstStyle>
          <a:p>
            <a:r>
              <a:rPr lang="en-GB" dirty="0"/>
              <a:t>Quote — Lorem ipsum </a:t>
            </a:r>
            <a:r>
              <a:rPr lang="en-GB" dirty="0" err="1"/>
              <a:t>dolor</a:t>
            </a:r>
            <a:r>
              <a:rPr lang="en-GB" dirty="0"/>
              <a:t> sit </a:t>
            </a:r>
            <a:r>
              <a:rPr lang="en-GB" dirty="0" err="1"/>
              <a:t>amet</a:t>
            </a:r>
            <a:r>
              <a:rPr lang="en-GB" dirty="0"/>
              <a:t>, </a:t>
            </a:r>
            <a:r>
              <a:rPr lang="en-GB" dirty="0" err="1"/>
              <a:t>consectetuer</a:t>
            </a:r>
            <a:r>
              <a:rPr lang="en-GB" dirty="0"/>
              <a:t> </a:t>
            </a:r>
            <a:r>
              <a:rPr lang="en-GB" dirty="0" err="1"/>
              <a:t>adipiscing</a:t>
            </a:r>
            <a:r>
              <a:rPr lang="en-GB" dirty="0"/>
              <a:t> </a:t>
            </a:r>
            <a:r>
              <a:rPr lang="en-GB" dirty="0" err="1"/>
              <a:t>elit</a:t>
            </a:r>
            <a:r>
              <a:rPr lang="en-GB" dirty="0"/>
              <a:t>.</a:t>
            </a:r>
          </a:p>
        </p:txBody>
      </p:sp>
      <p:sp>
        <p:nvSpPr>
          <p:cNvPr id="5" name="Text Placeholder 8">
            <a:extLst>
              <a:ext uri="{FF2B5EF4-FFF2-40B4-BE49-F238E27FC236}">
                <a16:creationId xmlns:a16="http://schemas.microsoft.com/office/drawing/2014/main" id="{686372C2-2D92-3B67-B0EF-3D09665BE1D3}"/>
              </a:ext>
            </a:extLst>
          </p:cNvPr>
          <p:cNvSpPr>
            <a:spLocks noGrp="1"/>
          </p:cNvSpPr>
          <p:nvPr>
            <p:ph type="body" sz="quarter" idx="11" hasCustomPrompt="1"/>
          </p:nvPr>
        </p:nvSpPr>
        <p:spPr>
          <a:xfrm>
            <a:off x="6649570" y="4827494"/>
            <a:ext cx="4729577" cy="179344"/>
          </a:xfrm>
        </p:spPr>
        <p:txBody>
          <a:bodyPr>
            <a:spAutoFit/>
          </a:bodyPr>
          <a:lstStyle>
            <a:lvl1pPr algn="l">
              <a:lnSpc>
                <a:spcPts val="1500"/>
              </a:lnSpc>
              <a:spcAft>
                <a:spcPts val="300"/>
              </a:spcAft>
              <a:defRPr sz="1200" b="1">
                <a:solidFill>
                  <a:schemeClr val="bg1">
                    <a:alpha val="60000"/>
                  </a:schemeClr>
                </a:solidFill>
              </a:defRPr>
            </a:lvl1pPr>
            <a:lvl2pPr marL="0" indent="0">
              <a:lnSpc>
                <a:spcPts val="1600"/>
              </a:lnSpc>
              <a:buNone/>
              <a:defRPr>
                <a:solidFill>
                  <a:schemeClr val="bg1"/>
                </a:solidFill>
                <a:latin typeface="Arial" panose="020B0604020202020204" pitchFamily="34" charset="0"/>
                <a:cs typeface="Arial" panose="020B0604020202020204" pitchFamily="34" charset="0"/>
              </a:defRPr>
            </a:lvl2pPr>
          </a:lstStyle>
          <a:p>
            <a:pPr lvl="0"/>
            <a:r>
              <a:rPr lang="en-GB" dirty="0"/>
              <a:t>Full name — Job description</a:t>
            </a:r>
          </a:p>
        </p:txBody>
      </p:sp>
      <p:sp>
        <p:nvSpPr>
          <p:cNvPr id="8" name="Text Placeholder 7">
            <a:extLst>
              <a:ext uri="{FF2B5EF4-FFF2-40B4-BE49-F238E27FC236}">
                <a16:creationId xmlns:a16="http://schemas.microsoft.com/office/drawing/2014/main" id="{14150DFF-A24F-984B-6B0D-53756A938239}"/>
              </a:ext>
            </a:extLst>
          </p:cNvPr>
          <p:cNvSpPr>
            <a:spLocks noGrp="1"/>
          </p:cNvSpPr>
          <p:nvPr>
            <p:ph type="body" sz="quarter" idx="12" hasCustomPrompt="1"/>
          </p:nvPr>
        </p:nvSpPr>
        <p:spPr>
          <a:xfrm>
            <a:off x="6649570" y="1890544"/>
            <a:ext cx="360159" cy="227368"/>
          </a:xfrm>
          <a: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normAutofit/>
          </a:bodyPr>
          <a:lstStyle>
            <a:lvl1pPr>
              <a:defRPr/>
            </a:lvl1pPr>
          </a:lstStyle>
          <a:p>
            <a:pPr lvl="0"/>
            <a:r>
              <a:rPr lang="en-GB" dirty="0"/>
              <a:t> </a:t>
            </a:r>
          </a:p>
        </p:txBody>
      </p:sp>
    </p:spTree>
    <p:extLst>
      <p:ext uri="{BB962C8B-B14F-4D97-AF65-F5344CB8AC3E}">
        <p14:creationId xmlns:p14="http://schemas.microsoft.com/office/powerpoint/2010/main" val="109653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CONS">
    <p:bg>
      <p:bgPr>
        <a:solidFill>
          <a:schemeClr val="accent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CD83BA-D033-1745-6D4B-0DE131035E57}"/>
              </a:ext>
            </a:extLst>
          </p:cNvPr>
          <p:cNvSpPr txBox="1"/>
          <p:nvPr userDrawn="1"/>
        </p:nvSpPr>
        <p:spPr>
          <a:xfrm>
            <a:off x="1055688" y="497540"/>
            <a:ext cx="10080625" cy="5979459"/>
          </a:xfrm>
          <a:prstGeom prst="rect">
            <a:avLst/>
          </a:prstGeom>
          <a:noFill/>
        </p:spPr>
        <p:txBody>
          <a:bodyPr wrap="square" lIns="0" tIns="0" rIns="0" bIns="0" rtlCol="0" anchor="ctr">
            <a:noAutofit/>
          </a:bodyPr>
          <a:lstStyle/>
          <a:p>
            <a:pPr algn="ctr">
              <a:lnSpc>
                <a:spcPct val="90000"/>
              </a:lnSpc>
            </a:pPr>
            <a:r>
              <a:rPr lang="nl-BE" sz="14400" b="1" dirty="0">
                <a:solidFill>
                  <a:schemeClr val="bg1"/>
                </a:solidFill>
                <a:latin typeface="+mj-lt"/>
              </a:rPr>
              <a:t>ICONS</a:t>
            </a:r>
            <a:endParaRPr lang="en-GB" sz="14400" b="1" dirty="0">
              <a:solidFill>
                <a:schemeClr val="bg1"/>
              </a:solidFill>
              <a:latin typeface="+mj-lt"/>
            </a:endParaRPr>
          </a:p>
        </p:txBody>
      </p:sp>
    </p:spTree>
    <p:extLst>
      <p:ext uri="{BB962C8B-B14F-4D97-AF65-F5344CB8AC3E}">
        <p14:creationId xmlns:p14="http://schemas.microsoft.com/office/powerpoint/2010/main" val="378167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cons ">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4F06A3C-F4B9-77C5-B0BB-A19BCA672977}"/>
              </a:ext>
            </a:extLst>
          </p:cNvPr>
          <p:cNvSpPr>
            <a:spLocks noGrp="1"/>
          </p:cNvSpPr>
          <p:nvPr>
            <p:ph type="sldNum" sz="quarter" idx="10"/>
          </p:nvPr>
        </p:nvSpPr>
        <p:spPr/>
        <p:txBody>
          <a:bodyPr/>
          <a:lstStyle/>
          <a:p>
            <a:fld id="{068BCA6D-6259-44E2-97C8-5D261EFBA7C4}" type="slidenum">
              <a:rPr lang="en-GB" smtClean="0"/>
              <a:pPr/>
              <a:t>‹#›</a:t>
            </a:fld>
            <a:endParaRPr lang="en-GB"/>
          </a:p>
        </p:txBody>
      </p:sp>
      <p:pic>
        <p:nvPicPr>
          <p:cNvPr id="1570" name="Graphic 1569">
            <a:extLst>
              <a:ext uri="{FF2B5EF4-FFF2-40B4-BE49-F238E27FC236}">
                <a16:creationId xmlns:a16="http://schemas.microsoft.com/office/drawing/2014/main" id="{C5818874-F9F6-8755-921B-F21E4158228B}"/>
              </a:ext>
            </a:extLst>
          </p:cNvPr>
          <p:cNvPicPr>
            <a:picLocks/>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9099" y="1015999"/>
            <a:ext cx="1170000" cy="1170000"/>
          </a:xfrm>
          <a:prstGeom prst="rect">
            <a:avLst/>
          </a:prstGeom>
        </p:spPr>
      </p:pic>
      <p:pic>
        <p:nvPicPr>
          <p:cNvPr id="1571" name="Graphic 1570">
            <a:extLst>
              <a:ext uri="{FF2B5EF4-FFF2-40B4-BE49-F238E27FC236}">
                <a16:creationId xmlns:a16="http://schemas.microsoft.com/office/drawing/2014/main" id="{26B31CE5-36F3-BE29-EED9-8E96956A8D90}"/>
              </a:ext>
            </a:extLst>
          </p:cNvPr>
          <p:cNvPicPr>
            <a:picLocks/>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696837" y="1015999"/>
            <a:ext cx="1170000" cy="1170000"/>
          </a:xfrm>
          <a:prstGeom prst="rect">
            <a:avLst/>
          </a:prstGeom>
        </p:spPr>
      </p:pic>
      <p:pic>
        <p:nvPicPr>
          <p:cNvPr id="1572" name="Graphic 1571">
            <a:extLst>
              <a:ext uri="{FF2B5EF4-FFF2-40B4-BE49-F238E27FC236}">
                <a16:creationId xmlns:a16="http://schemas.microsoft.com/office/drawing/2014/main" id="{B91EC35F-9141-112F-666D-76F5FF4F17B2}"/>
              </a:ext>
            </a:extLst>
          </p:cNvPr>
          <p:cNvPicPr>
            <a:picLocks/>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2974574" y="1015999"/>
            <a:ext cx="1170000" cy="1170000"/>
          </a:xfrm>
          <a:prstGeom prst="rect">
            <a:avLst/>
          </a:prstGeom>
        </p:spPr>
      </p:pic>
      <p:pic>
        <p:nvPicPr>
          <p:cNvPr id="1573" name="Graphic 1572">
            <a:extLst>
              <a:ext uri="{FF2B5EF4-FFF2-40B4-BE49-F238E27FC236}">
                <a16:creationId xmlns:a16="http://schemas.microsoft.com/office/drawing/2014/main" id="{FB28F0F8-93E0-03B5-847E-92C1549D6D13}"/>
              </a:ext>
            </a:extLst>
          </p:cNvPr>
          <p:cNvPicPr>
            <a:picLocks/>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rcRect/>
          <a:stretch/>
        </p:blipFill>
        <p:spPr>
          <a:xfrm>
            <a:off x="4252312" y="1015999"/>
            <a:ext cx="1170000" cy="1170000"/>
          </a:xfrm>
          <a:prstGeom prst="rect">
            <a:avLst/>
          </a:prstGeom>
        </p:spPr>
      </p:pic>
      <p:pic>
        <p:nvPicPr>
          <p:cNvPr id="1574" name="Graphic 1573">
            <a:extLst>
              <a:ext uri="{FF2B5EF4-FFF2-40B4-BE49-F238E27FC236}">
                <a16:creationId xmlns:a16="http://schemas.microsoft.com/office/drawing/2014/main" id="{849162AC-5FC2-7EF4-1A3E-099D38601940}"/>
              </a:ext>
            </a:extLst>
          </p:cNvPr>
          <p:cNvPicPr>
            <a:picLocks/>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rcRect/>
          <a:stretch/>
        </p:blipFill>
        <p:spPr>
          <a:xfrm>
            <a:off x="5530049" y="1015999"/>
            <a:ext cx="1170000" cy="1170000"/>
          </a:xfrm>
          <a:prstGeom prst="rect">
            <a:avLst/>
          </a:prstGeom>
        </p:spPr>
      </p:pic>
      <p:pic>
        <p:nvPicPr>
          <p:cNvPr id="1575" name="Graphic 1574">
            <a:extLst>
              <a:ext uri="{FF2B5EF4-FFF2-40B4-BE49-F238E27FC236}">
                <a16:creationId xmlns:a16="http://schemas.microsoft.com/office/drawing/2014/main" id="{EF56CE6D-B0B0-93DB-E1E4-1E959CD5F9D2}"/>
              </a:ext>
            </a:extLst>
          </p:cNvPr>
          <p:cNvPicPr>
            <a:picLocks/>
          </p:cNvPicPr>
          <p:nvPr userDrawn="1"/>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rcRect/>
          <a:stretch/>
        </p:blipFill>
        <p:spPr>
          <a:xfrm>
            <a:off x="6807787" y="1015999"/>
            <a:ext cx="1170000" cy="1170000"/>
          </a:xfrm>
          <a:prstGeom prst="rect">
            <a:avLst/>
          </a:prstGeom>
        </p:spPr>
      </p:pic>
      <p:pic>
        <p:nvPicPr>
          <p:cNvPr id="1576" name="Graphic 1575">
            <a:extLst>
              <a:ext uri="{FF2B5EF4-FFF2-40B4-BE49-F238E27FC236}">
                <a16:creationId xmlns:a16="http://schemas.microsoft.com/office/drawing/2014/main" id="{FDB4A360-724E-F8AE-CAA8-70EC1C36099A}"/>
              </a:ext>
            </a:extLst>
          </p:cNvPr>
          <p:cNvPicPr>
            <a:picLocks/>
          </p:cNvPicPr>
          <p:nvPr userDrawn="1"/>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rcRect/>
          <a:stretch/>
        </p:blipFill>
        <p:spPr>
          <a:xfrm>
            <a:off x="8085525" y="1015999"/>
            <a:ext cx="1170000" cy="1170000"/>
          </a:xfrm>
          <a:prstGeom prst="rect">
            <a:avLst/>
          </a:prstGeom>
        </p:spPr>
      </p:pic>
      <p:pic>
        <p:nvPicPr>
          <p:cNvPr id="1577" name="Graphic 1576">
            <a:extLst>
              <a:ext uri="{FF2B5EF4-FFF2-40B4-BE49-F238E27FC236}">
                <a16:creationId xmlns:a16="http://schemas.microsoft.com/office/drawing/2014/main" id="{AF25D92B-C06D-0653-5028-E581CEAACCBA}"/>
              </a:ext>
            </a:extLst>
          </p:cNvPr>
          <p:cNvPicPr>
            <a:picLocks/>
          </p:cNvPicPr>
          <p:nvPr userDrawn="1"/>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rcRect/>
          <a:stretch/>
        </p:blipFill>
        <p:spPr>
          <a:xfrm>
            <a:off x="9363263" y="1015999"/>
            <a:ext cx="1170000" cy="1170000"/>
          </a:xfrm>
          <a:prstGeom prst="rect">
            <a:avLst/>
          </a:prstGeom>
        </p:spPr>
      </p:pic>
      <p:pic>
        <p:nvPicPr>
          <p:cNvPr id="1578" name="Graphic 1577">
            <a:extLst>
              <a:ext uri="{FF2B5EF4-FFF2-40B4-BE49-F238E27FC236}">
                <a16:creationId xmlns:a16="http://schemas.microsoft.com/office/drawing/2014/main" id="{59CA2D62-A9A6-83F8-9948-DC2A96176DEC}"/>
              </a:ext>
            </a:extLst>
          </p:cNvPr>
          <p:cNvPicPr>
            <a:picLocks/>
          </p:cNvPicPr>
          <p:nvPr userDrawn="1"/>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p:blipFill>
        <p:spPr>
          <a:xfrm>
            <a:off x="10641000" y="1015999"/>
            <a:ext cx="1170000" cy="1170000"/>
          </a:xfrm>
          <a:prstGeom prst="rect">
            <a:avLst/>
          </a:prstGeom>
        </p:spPr>
      </p:pic>
      <p:pic>
        <p:nvPicPr>
          <p:cNvPr id="1579" name="Graphic 1578">
            <a:extLst>
              <a:ext uri="{FF2B5EF4-FFF2-40B4-BE49-F238E27FC236}">
                <a16:creationId xmlns:a16="http://schemas.microsoft.com/office/drawing/2014/main" id="{E2059EFF-5591-5BDE-8946-F7A7E404340A}"/>
              </a:ext>
            </a:extLst>
          </p:cNvPr>
          <p:cNvPicPr>
            <a:picLocks/>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p:blipFill>
        <p:spPr>
          <a:xfrm>
            <a:off x="419099" y="2445882"/>
            <a:ext cx="1170000" cy="1170000"/>
          </a:xfrm>
          <a:prstGeom prst="rect">
            <a:avLst/>
          </a:prstGeom>
        </p:spPr>
      </p:pic>
      <p:pic>
        <p:nvPicPr>
          <p:cNvPr id="1580" name="Graphic 1579">
            <a:extLst>
              <a:ext uri="{FF2B5EF4-FFF2-40B4-BE49-F238E27FC236}">
                <a16:creationId xmlns:a16="http://schemas.microsoft.com/office/drawing/2014/main" id="{842B2B0F-B5AC-72A6-89E6-4FC089E766CA}"/>
              </a:ext>
            </a:extLst>
          </p:cNvPr>
          <p:cNvPicPr>
            <a:picLocks/>
          </p:cNvPicPr>
          <p:nvPr userDrawn="1"/>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rcRect/>
          <a:stretch/>
        </p:blipFill>
        <p:spPr>
          <a:xfrm>
            <a:off x="1696837" y="2445882"/>
            <a:ext cx="1170000" cy="1170000"/>
          </a:xfrm>
          <a:prstGeom prst="rect">
            <a:avLst/>
          </a:prstGeom>
        </p:spPr>
      </p:pic>
      <p:pic>
        <p:nvPicPr>
          <p:cNvPr id="1581" name="Graphic 1580">
            <a:extLst>
              <a:ext uri="{FF2B5EF4-FFF2-40B4-BE49-F238E27FC236}">
                <a16:creationId xmlns:a16="http://schemas.microsoft.com/office/drawing/2014/main" id="{D5F86C2F-90E2-0B5D-B9F8-21E0D83C7CFF}"/>
              </a:ext>
            </a:extLst>
          </p:cNvPr>
          <p:cNvPicPr>
            <a:picLocks/>
          </p:cNvPicPr>
          <p:nvPr userDrawn="1"/>
        </p:nvPicPr>
        <p:blipFill>
          <a:blip r:embed="rId24" cstate="screen">
            <a:extLst>
              <a:ext uri="{28A0092B-C50C-407E-A947-70E740481C1C}">
                <a14:useLocalDpi xmlns:a14="http://schemas.microsoft.com/office/drawing/2010/main"/>
              </a:ext>
              <a:ext uri="{96DAC541-7B7A-43D3-8B79-37D633B846F1}">
                <asvg:svgBlip xmlns:asvg="http://schemas.microsoft.com/office/drawing/2016/SVG/main" r:embed="rId25"/>
              </a:ext>
            </a:extLst>
          </a:blip>
          <a:srcRect/>
          <a:stretch/>
        </p:blipFill>
        <p:spPr>
          <a:xfrm>
            <a:off x="2974574" y="2445882"/>
            <a:ext cx="1170000" cy="1170000"/>
          </a:xfrm>
          <a:prstGeom prst="rect">
            <a:avLst/>
          </a:prstGeom>
        </p:spPr>
      </p:pic>
      <p:pic>
        <p:nvPicPr>
          <p:cNvPr id="1582" name="Graphic 1581">
            <a:extLst>
              <a:ext uri="{FF2B5EF4-FFF2-40B4-BE49-F238E27FC236}">
                <a16:creationId xmlns:a16="http://schemas.microsoft.com/office/drawing/2014/main" id="{267D25E7-AF93-D08A-AF55-91A8454ED138}"/>
              </a:ext>
            </a:extLst>
          </p:cNvPr>
          <p:cNvPicPr>
            <a:picLocks/>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rcRect/>
          <a:stretch/>
        </p:blipFill>
        <p:spPr>
          <a:xfrm>
            <a:off x="4252312" y="2445882"/>
            <a:ext cx="1170000" cy="1170000"/>
          </a:xfrm>
          <a:prstGeom prst="rect">
            <a:avLst/>
          </a:prstGeom>
        </p:spPr>
      </p:pic>
      <p:pic>
        <p:nvPicPr>
          <p:cNvPr id="1583" name="Graphic 1582">
            <a:extLst>
              <a:ext uri="{FF2B5EF4-FFF2-40B4-BE49-F238E27FC236}">
                <a16:creationId xmlns:a16="http://schemas.microsoft.com/office/drawing/2014/main" id="{5360D2A5-90DF-4122-7E3F-336D66448F22}"/>
              </a:ext>
            </a:extLst>
          </p:cNvPr>
          <p:cNvPicPr>
            <a:picLocks/>
          </p:cNvPicPr>
          <p:nvPr userDrawn="1"/>
        </p:nvPicPr>
        <p:blipFill>
          <a:blip r:embed="rId28" cstate="screen">
            <a:extLst>
              <a:ext uri="{28A0092B-C50C-407E-A947-70E740481C1C}">
                <a14:useLocalDpi xmlns:a14="http://schemas.microsoft.com/office/drawing/2010/main"/>
              </a:ext>
              <a:ext uri="{96DAC541-7B7A-43D3-8B79-37D633B846F1}">
                <asvg:svgBlip xmlns:asvg="http://schemas.microsoft.com/office/drawing/2016/SVG/main" r:embed="rId29"/>
              </a:ext>
            </a:extLst>
          </a:blip>
          <a:srcRect/>
          <a:stretch/>
        </p:blipFill>
        <p:spPr>
          <a:xfrm>
            <a:off x="5530049" y="2445882"/>
            <a:ext cx="1170000" cy="1170000"/>
          </a:xfrm>
          <a:prstGeom prst="rect">
            <a:avLst/>
          </a:prstGeom>
        </p:spPr>
      </p:pic>
      <p:pic>
        <p:nvPicPr>
          <p:cNvPr id="1584" name="Graphic 1583">
            <a:extLst>
              <a:ext uri="{FF2B5EF4-FFF2-40B4-BE49-F238E27FC236}">
                <a16:creationId xmlns:a16="http://schemas.microsoft.com/office/drawing/2014/main" id="{86A7B619-AD4E-8767-E5D7-FD91887A236C}"/>
              </a:ext>
            </a:extLst>
          </p:cNvPr>
          <p:cNvPicPr>
            <a:picLocks/>
          </p:cNvPicPr>
          <p:nvPr userDrawn="1"/>
        </p:nvPicPr>
        <p:blipFill>
          <a:blip r:embed="rId30" cstate="screen">
            <a:extLst>
              <a:ext uri="{28A0092B-C50C-407E-A947-70E740481C1C}">
                <a14:useLocalDpi xmlns:a14="http://schemas.microsoft.com/office/drawing/2010/main"/>
              </a:ext>
              <a:ext uri="{96DAC541-7B7A-43D3-8B79-37D633B846F1}">
                <asvg:svgBlip xmlns:asvg="http://schemas.microsoft.com/office/drawing/2016/SVG/main" r:embed="rId31"/>
              </a:ext>
            </a:extLst>
          </a:blip>
          <a:srcRect/>
          <a:stretch/>
        </p:blipFill>
        <p:spPr>
          <a:xfrm>
            <a:off x="6807787" y="2445882"/>
            <a:ext cx="1170000" cy="1170000"/>
          </a:xfrm>
          <a:prstGeom prst="rect">
            <a:avLst/>
          </a:prstGeom>
        </p:spPr>
      </p:pic>
      <p:pic>
        <p:nvPicPr>
          <p:cNvPr id="1585" name="Graphic 1584">
            <a:extLst>
              <a:ext uri="{FF2B5EF4-FFF2-40B4-BE49-F238E27FC236}">
                <a16:creationId xmlns:a16="http://schemas.microsoft.com/office/drawing/2014/main" id="{3D49304C-89F5-D829-394D-83A71967D2C0}"/>
              </a:ext>
            </a:extLst>
          </p:cNvPr>
          <p:cNvPicPr>
            <a:picLocks/>
          </p:cNvPicPr>
          <p:nvPr userDrawn="1"/>
        </p:nvPicPr>
        <p:blipFill>
          <a:blip r:embed="rId32" cstate="screen">
            <a:extLst>
              <a:ext uri="{28A0092B-C50C-407E-A947-70E740481C1C}">
                <a14:useLocalDpi xmlns:a14="http://schemas.microsoft.com/office/drawing/2010/main"/>
              </a:ext>
              <a:ext uri="{96DAC541-7B7A-43D3-8B79-37D633B846F1}">
                <asvg:svgBlip xmlns:asvg="http://schemas.microsoft.com/office/drawing/2016/SVG/main" r:embed="rId33"/>
              </a:ext>
            </a:extLst>
          </a:blip>
          <a:srcRect/>
          <a:stretch/>
        </p:blipFill>
        <p:spPr>
          <a:xfrm>
            <a:off x="8085525" y="2445882"/>
            <a:ext cx="1170000" cy="1170000"/>
          </a:xfrm>
          <a:prstGeom prst="rect">
            <a:avLst/>
          </a:prstGeom>
        </p:spPr>
      </p:pic>
      <p:pic>
        <p:nvPicPr>
          <p:cNvPr id="1586" name="Graphic 1585">
            <a:extLst>
              <a:ext uri="{FF2B5EF4-FFF2-40B4-BE49-F238E27FC236}">
                <a16:creationId xmlns:a16="http://schemas.microsoft.com/office/drawing/2014/main" id="{B6B88AA3-42E4-EC93-F0AA-7C7BDADD1F7A}"/>
              </a:ext>
            </a:extLst>
          </p:cNvPr>
          <p:cNvPicPr>
            <a:picLocks/>
          </p:cNvPicPr>
          <p:nvPr userDrawn="1"/>
        </p:nvPicPr>
        <p:blipFill>
          <a:blip r:embed="rId34" cstate="screen">
            <a:extLst>
              <a:ext uri="{28A0092B-C50C-407E-A947-70E740481C1C}">
                <a14:useLocalDpi xmlns:a14="http://schemas.microsoft.com/office/drawing/2010/main"/>
              </a:ext>
              <a:ext uri="{96DAC541-7B7A-43D3-8B79-37D633B846F1}">
                <asvg:svgBlip xmlns:asvg="http://schemas.microsoft.com/office/drawing/2016/SVG/main" r:embed="rId35"/>
              </a:ext>
            </a:extLst>
          </a:blip>
          <a:srcRect/>
          <a:stretch/>
        </p:blipFill>
        <p:spPr>
          <a:xfrm>
            <a:off x="9363263" y="2445882"/>
            <a:ext cx="1170000" cy="1170000"/>
          </a:xfrm>
          <a:prstGeom prst="rect">
            <a:avLst/>
          </a:prstGeom>
        </p:spPr>
      </p:pic>
      <p:pic>
        <p:nvPicPr>
          <p:cNvPr id="1587" name="Graphic 1586">
            <a:extLst>
              <a:ext uri="{FF2B5EF4-FFF2-40B4-BE49-F238E27FC236}">
                <a16:creationId xmlns:a16="http://schemas.microsoft.com/office/drawing/2014/main" id="{EDDD2076-F9E3-87D3-5DCE-0BC16A4C1A38}"/>
              </a:ext>
            </a:extLst>
          </p:cNvPr>
          <p:cNvPicPr>
            <a:picLocks/>
          </p:cNvPicPr>
          <p:nvPr userDrawn="1"/>
        </p:nvPicPr>
        <p:blipFill>
          <a:blip r:embed="rId36" cstate="screen">
            <a:extLst>
              <a:ext uri="{28A0092B-C50C-407E-A947-70E740481C1C}">
                <a14:useLocalDpi xmlns:a14="http://schemas.microsoft.com/office/drawing/2010/main"/>
              </a:ext>
              <a:ext uri="{96DAC541-7B7A-43D3-8B79-37D633B846F1}">
                <asvg:svgBlip xmlns:asvg="http://schemas.microsoft.com/office/drawing/2016/SVG/main" r:embed="rId37"/>
              </a:ext>
            </a:extLst>
          </a:blip>
          <a:srcRect/>
          <a:stretch/>
        </p:blipFill>
        <p:spPr>
          <a:xfrm>
            <a:off x="10641000" y="2445882"/>
            <a:ext cx="1170000" cy="1170000"/>
          </a:xfrm>
          <a:prstGeom prst="rect">
            <a:avLst/>
          </a:prstGeom>
        </p:spPr>
      </p:pic>
      <p:pic>
        <p:nvPicPr>
          <p:cNvPr id="1588" name="Graphic 1587">
            <a:extLst>
              <a:ext uri="{FF2B5EF4-FFF2-40B4-BE49-F238E27FC236}">
                <a16:creationId xmlns:a16="http://schemas.microsoft.com/office/drawing/2014/main" id="{6AF292F5-4BD9-215D-FE4A-61ADA49F083F}"/>
              </a:ext>
            </a:extLst>
          </p:cNvPr>
          <p:cNvPicPr>
            <a:picLocks/>
          </p:cNvPicPr>
          <p:nvPr userDrawn="1"/>
        </p:nvPicPr>
        <p:blipFill>
          <a:blip r:embed="rId38" cstate="screen">
            <a:extLst>
              <a:ext uri="{28A0092B-C50C-407E-A947-70E740481C1C}">
                <a14:useLocalDpi xmlns:a14="http://schemas.microsoft.com/office/drawing/2010/main"/>
              </a:ext>
              <a:ext uri="{96DAC541-7B7A-43D3-8B79-37D633B846F1}">
                <asvg:svgBlip xmlns:asvg="http://schemas.microsoft.com/office/drawing/2016/SVG/main" r:embed="rId39"/>
              </a:ext>
            </a:extLst>
          </a:blip>
          <a:srcRect/>
          <a:stretch/>
        </p:blipFill>
        <p:spPr>
          <a:xfrm>
            <a:off x="419099" y="3875765"/>
            <a:ext cx="1170000" cy="1170000"/>
          </a:xfrm>
          <a:prstGeom prst="rect">
            <a:avLst/>
          </a:prstGeom>
        </p:spPr>
      </p:pic>
      <p:pic>
        <p:nvPicPr>
          <p:cNvPr id="1589" name="Graphic 1588">
            <a:extLst>
              <a:ext uri="{FF2B5EF4-FFF2-40B4-BE49-F238E27FC236}">
                <a16:creationId xmlns:a16="http://schemas.microsoft.com/office/drawing/2014/main" id="{F675BC49-106E-33BE-D9BE-59383F4C86A9}"/>
              </a:ext>
            </a:extLst>
          </p:cNvPr>
          <p:cNvPicPr>
            <a:picLocks/>
          </p:cNvPicPr>
          <p:nvPr userDrawn="1"/>
        </p:nvPicPr>
        <p:blipFill>
          <a:blip r:embed="rId40" cstate="screen">
            <a:extLst>
              <a:ext uri="{28A0092B-C50C-407E-A947-70E740481C1C}">
                <a14:useLocalDpi xmlns:a14="http://schemas.microsoft.com/office/drawing/2010/main"/>
              </a:ext>
              <a:ext uri="{96DAC541-7B7A-43D3-8B79-37D633B846F1}">
                <asvg:svgBlip xmlns:asvg="http://schemas.microsoft.com/office/drawing/2016/SVG/main" r:embed="rId41"/>
              </a:ext>
            </a:extLst>
          </a:blip>
          <a:srcRect/>
          <a:stretch/>
        </p:blipFill>
        <p:spPr>
          <a:xfrm>
            <a:off x="1696837" y="3875765"/>
            <a:ext cx="1170000" cy="1170000"/>
          </a:xfrm>
          <a:prstGeom prst="rect">
            <a:avLst/>
          </a:prstGeom>
        </p:spPr>
      </p:pic>
      <p:pic>
        <p:nvPicPr>
          <p:cNvPr id="1590" name="Graphic 1589">
            <a:extLst>
              <a:ext uri="{FF2B5EF4-FFF2-40B4-BE49-F238E27FC236}">
                <a16:creationId xmlns:a16="http://schemas.microsoft.com/office/drawing/2014/main" id="{7CFBBD29-4556-136B-31E9-03089FC4312D}"/>
              </a:ext>
            </a:extLst>
          </p:cNvPr>
          <p:cNvPicPr>
            <a:picLocks/>
          </p:cNvPicPr>
          <p:nvPr userDrawn="1"/>
        </p:nvPicPr>
        <p:blipFill>
          <a:blip r:embed="rId42" cstate="screen">
            <a:extLst>
              <a:ext uri="{28A0092B-C50C-407E-A947-70E740481C1C}">
                <a14:useLocalDpi xmlns:a14="http://schemas.microsoft.com/office/drawing/2010/main"/>
              </a:ext>
              <a:ext uri="{96DAC541-7B7A-43D3-8B79-37D633B846F1}">
                <asvg:svgBlip xmlns:asvg="http://schemas.microsoft.com/office/drawing/2016/SVG/main" r:embed="rId43"/>
              </a:ext>
            </a:extLst>
          </a:blip>
          <a:srcRect/>
          <a:stretch/>
        </p:blipFill>
        <p:spPr>
          <a:xfrm>
            <a:off x="2974574" y="3875765"/>
            <a:ext cx="1170000" cy="1170000"/>
          </a:xfrm>
          <a:prstGeom prst="rect">
            <a:avLst/>
          </a:prstGeom>
        </p:spPr>
      </p:pic>
      <p:pic>
        <p:nvPicPr>
          <p:cNvPr id="1591" name="Graphic 1590">
            <a:extLst>
              <a:ext uri="{FF2B5EF4-FFF2-40B4-BE49-F238E27FC236}">
                <a16:creationId xmlns:a16="http://schemas.microsoft.com/office/drawing/2014/main" id="{F147B379-D680-9130-5B4C-686881C3E09F}"/>
              </a:ext>
            </a:extLst>
          </p:cNvPr>
          <p:cNvPicPr>
            <a:picLocks/>
          </p:cNvPicPr>
          <p:nvPr userDrawn="1"/>
        </p:nvPicPr>
        <p:blipFill>
          <a:blip r:embed="rId44" cstate="screen">
            <a:extLst>
              <a:ext uri="{28A0092B-C50C-407E-A947-70E740481C1C}">
                <a14:useLocalDpi xmlns:a14="http://schemas.microsoft.com/office/drawing/2010/main"/>
              </a:ext>
              <a:ext uri="{96DAC541-7B7A-43D3-8B79-37D633B846F1}">
                <asvg:svgBlip xmlns:asvg="http://schemas.microsoft.com/office/drawing/2016/SVG/main" r:embed="rId45"/>
              </a:ext>
            </a:extLst>
          </a:blip>
          <a:srcRect/>
          <a:stretch/>
        </p:blipFill>
        <p:spPr>
          <a:xfrm>
            <a:off x="4252312" y="3875765"/>
            <a:ext cx="1170000" cy="1170000"/>
          </a:xfrm>
          <a:prstGeom prst="rect">
            <a:avLst/>
          </a:prstGeom>
        </p:spPr>
      </p:pic>
      <p:pic>
        <p:nvPicPr>
          <p:cNvPr id="1592" name="Graphic 1591">
            <a:extLst>
              <a:ext uri="{FF2B5EF4-FFF2-40B4-BE49-F238E27FC236}">
                <a16:creationId xmlns:a16="http://schemas.microsoft.com/office/drawing/2014/main" id="{9A835D67-D123-E08E-925B-B4B5110088B8}"/>
              </a:ext>
            </a:extLst>
          </p:cNvPr>
          <p:cNvPicPr>
            <a:picLocks/>
          </p:cNvPicPr>
          <p:nvPr userDrawn="1"/>
        </p:nvPicPr>
        <p:blipFill>
          <a:blip r:embed="rId46" cstate="screen">
            <a:extLst>
              <a:ext uri="{28A0092B-C50C-407E-A947-70E740481C1C}">
                <a14:useLocalDpi xmlns:a14="http://schemas.microsoft.com/office/drawing/2010/main"/>
              </a:ext>
              <a:ext uri="{96DAC541-7B7A-43D3-8B79-37D633B846F1}">
                <asvg:svgBlip xmlns:asvg="http://schemas.microsoft.com/office/drawing/2016/SVG/main" r:embed="rId47"/>
              </a:ext>
            </a:extLst>
          </a:blip>
          <a:srcRect/>
          <a:stretch/>
        </p:blipFill>
        <p:spPr>
          <a:xfrm>
            <a:off x="5530049" y="3875765"/>
            <a:ext cx="1170000" cy="1170000"/>
          </a:xfrm>
          <a:prstGeom prst="rect">
            <a:avLst/>
          </a:prstGeom>
        </p:spPr>
      </p:pic>
      <p:pic>
        <p:nvPicPr>
          <p:cNvPr id="1593" name="Graphic 1592">
            <a:extLst>
              <a:ext uri="{FF2B5EF4-FFF2-40B4-BE49-F238E27FC236}">
                <a16:creationId xmlns:a16="http://schemas.microsoft.com/office/drawing/2014/main" id="{F3040518-6E6D-BDED-CCDE-07D88DFF05C2}"/>
              </a:ext>
            </a:extLst>
          </p:cNvPr>
          <p:cNvPicPr>
            <a:picLocks/>
          </p:cNvPicPr>
          <p:nvPr userDrawn="1"/>
        </p:nvPicPr>
        <p:blipFill>
          <a:blip r:embed="rId48" cstate="screen">
            <a:extLst>
              <a:ext uri="{28A0092B-C50C-407E-A947-70E740481C1C}">
                <a14:useLocalDpi xmlns:a14="http://schemas.microsoft.com/office/drawing/2010/main"/>
              </a:ext>
              <a:ext uri="{96DAC541-7B7A-43D3-8B79-37D633B846F1}">
                <asvg:svgBlip xmlns:asvg="http://schemas.microsoft.com/office/drawing/2016/SVG/main" r:embed="rId49"/>
              </a:ext>
            </a:extLst>
          </a:blip>
          <a:srcRect/>
          <a:stretch/>
        </p:blipFill>
        <p:spPr>
          <a:xfrm>
            <a:off x="6807787" y="3875765"/>
            <a:ext cx="1170000" cy="1170000"/>
          </a:xfrm>
          <a:prstGeom prst="rect">
            <a:avLst/>
          </a:prstGeom>
        </p:spPr>
      </p:pic>
      <p:pic>
        <p:nvPicPr>
          <p:cNvPr id="1594" name="Graphic 1593">
            <a:extLst>
              <a:ext uri="{FF2B5EF4-FFF2-40B4-BE49-F238E27FC236}">
                <a16:creationId xmlns:a16="http://schemas.microsoft.com/office/drawing/2014/main" id="{723BA42E-70F1-4867-E79E-92AAAEE04386}"/>
              </a:ext>
            </a:extLst>
          </p:cNvPr>
          <p:cNvPicPr>
            <a:picLocks/>
          </p:cNvPicPr>
          <p:nvPr userDrawn="1"/>
        </p:nvPicPr>
        <p:blipFill>
          <a:blip r:embed="rId50" cstate="screen">
            <a:extLst>
              <a:ext uri="{28A0092B-C50C-407E-A947-70E740481C1C}">
                <a14:useLocalDpi xmlns:a14="http://schemas.microsoft.com/office/drawing/2010/main"/>
              </a:ext>
              <a:ext uri="{96DAC541-7B7A-43D3-8B79-37D633B846F1}">
                <asvg:svgBlip xmlns:asvg="http://schemas.microsoft.com/office/drawing/2016/SVG/main" r:embed="rId51"/>
              </a:ext>
            </a:extLst>
          </a:blip>
          <a:srcRect/>
          <a:stretch/>
        </p:blipFill>
        <p:spPr>
          <a:xfrm>
            <a:off x="8085525" y="3875765"/>
            <a:ext cx="1170000" cy="1170000"/>
          </a:xfrm>
          <a:prstGeom prst="rect">
            <a:avLst/>
          </a:prstGeom>
        </p:spPr>
      </p:pic>
      <p:pic>
        <p:nvPicPr>
          <p:cNvPr id="1595" name="Graphic 1594">
            <a:extLst>
              <a:ext uri="{FF2B5EF4-FFF2-40B4-BE49-F238E27FC236}">
                <a16:creationId xmlns:a16="http://schemas.microsoft.com/office/drawing/2014/main" id="{4FE69D83-8535-9DCF-889D-6304B0BB40ED}"/>
              </a:ext>
            </a:extLst>
          </p:cNvPr>
          <p:cNvPicPr>
            <a:picLocks/>
          </p:cNvPicPr>
          <p:nvPr userDrawn="1"/>
        </p:nvPicPr>
        <p:blipFill>
          <a:blip r:embed="rId52" cstate="screen">
            <a:extLst>
              <a:ext uri="{28A0092B-C50C-407E-A947-70E740481C1C}">
                <a14:useLocalDpi xmlns:a14="http://schemas.microsoft.com/office/drawing/2010/main"/>
              </a:ext>
              <a:ext uri="{96DAC541-7B7A-43D3-8B79-37D633B846F1}">
                <asvg:svgBlip xmlns:asvg="http://schemas.microsoft.com/office/drawing/2016/SVG/main" r:embed="rId53"/>
              </a:ext>
            </a:extLst>
          </a:blip>
          <a:srcRect/>
          <a:stretch/>
        </p:blipFill>
        <p:spPr>
          <a:xfrm>
            <a:off x="9363263" y="3875765"/>
            <a:ext cx="1170000" cy="1170000"/>
          </a:xfrm>
          <a:prstGeom prst="rect">
            <a:avLst/>
          </a:prstGeom>
        </p:spPr>
      </p:pic>
      <p:pic>
        <p:nvPicPr>
          <p:cNvPr id="1596" name="Graphic 1595">
            <a:extLst>
              <a:ext uri="{FF2B5EF4-FFF2-40B4-BE49-F238E27FC236}">
                <a16:creationId xmlns:a16="http://schemas.microsoft.com/office/drawing/2014/main" id="{83B4A918-305E-2AA2-1855-82AA539A96C8}"/>
              </a:ext>
            </a:extLst>
          </p:cNvPr>
          <p:cNvPicPr>
            <a:picLocks/>
          </p:cNvPicPr>
          <p:nvPr userDrawn="1"/>
        </p:nvPicPr>
        <p:blipFill>
          <a:blip r:embed="rId54" cstate="screen">
            <a:extLst>
              <a:ext uri="{28A0092B-C50C-407E-A947-70E740481C1C}">
                <a14:useLocalDpi xmlns:a14="http://schemas.microsoft.com/office/drawing/2010/main"/>
              </a:ext>
              <a:ext uri="{96DAC541-7B7A-43D3-8B79-37D633B846F1}">
                <asvg:svgBlip xmlns:asvg="http://schemas.microsoft.com/office/drawing/2016/SVG/main" r:embed="rId55"/>
              </a:ext>
            </a:extLst>
          </a:blip>
          <a:srcRect/>
          <a:stretch/>
        </p:blipFill>
        <p:spPr>
          <a:xfrm>
            <a:off x="10641000" y="3875765"/>
            <a:ext cx="1170000" cy="1170000"/>
          </a:xfrm>
          <a:prstGeom prst="rect">
            <a:avLst/>
          </a:prstGeom>
        </p:spPr>
      </p:pic>
      <p:pic>
        <p:nvPicPr>
          <p:cNvPr id="1597" name="Graphic 1596">
            <a:extLst>
              <a:ext uri="{FF2B5EF4-FFF2-40B4-BE49-F238E27FC236}">
                <a16:creationId xmlns:a16="http://schemas.microsoft.com/office/drawing/2014/main" id="{3B62A71C-E772-A9A4-B21A-FA50533A1BFD}"/>
              </a:ext>
            </a:extLst>
          </p:cNvPr>
          <p:cNvPicPr>
            <a:picLocks/>
          </p:cNvPicPr>
          <p:nvPr userDrawn="1"/>
        </p:nvPicPr>
        <p:blipFill>
          <a:blip r:embed="rId56" cstate="screen">
            <a:extLst>
              <a:ext uri="{28A0092B-C50C-407E-A947-70E740481C1C}">
                <a14:useLocalDpi xmlns:a14="http://schemas.microsoft.com/office/drawing/2010/main"/>
              </a:ext>
              <a:ext uri="{96DAC541-7B7A-43D3-8B79-37D633B846F1}">
                <asvg:svgBlip xmlns:asvg="http://schemas.microsoft.com/office/drawing/2016/SVG/main" r:embed="rId57"/>
              </a:ext>
            </a:extLst>
          </a:blip>
          <a:srcRect/>
          <a:stretch/>
        </p:blipFill>
        <p:spPr>
          <a:xfrm>
            <a:off x="419099" y="5305648"/>
            <a:ext cx="1170000" cy="1170000"/>
          </a:xfrm>
          <a:prstGeom prst="rect">
            <a:avLst/>
          </a:prstGeom>
        </p:spPr>
      </p:pic>
      <p:pic>
        <p:nvPicPr>
          <p:cNvPr id="1598" name="Graphic 1597">
            <a:extLst>
              <a:ext uri="{FF2B5EF4-FFF2-40B4-BE49-F238E27FC236}">
                <a16:creationId xmlns:a16="http://schemas.microsoft.com/office/drawing/2014/main" id="{724A4FAC-91B2-3BE5-90F0-CD02B811F9BD}"/>
              </a:ext>
            </a:extLst>
          </p:cNvPr>
          <p:cNvPicPr>
            <a:picLocks/>
          </p:cNvPicPr>
          <p:nvPr userDrawn="1"/>
        </p:nvPicPr>
        <p:blipFill>
          <a:blip r:embed="rId58" cstate="screen">
            <a:extLst>
              <a:ext uri="{28A0092B-C50C-407E-A947-70E740481C1C}">
                <a14:useLocalDpi xmlns:a14="http://schemas.microsoft.com/office/drawing/2010/main"/>
              </a:ext>
              <a:ext uri="{96DAC541-7B7A-43D3-8B79-37D633B846F1}">
                <asvg:svgBlip xmlns:asvg="http://schemas.microsoft.com/office/drawing/2016/SVG/main" r:embed="rId59"/>
              </a:ext>
            </a:extLst>
          </a:blip>
          <a:srcRect/>
          <a:stretch/>
        </p:blipFill>
        <p:spPr>
          <a:xfrm>
            <a:off x="1696837" y="5305648"/>
            <a:ext cx="1170000" cy="1170000"/>
          </a:xfrm>
          <a:prstGeom prst="rect">
            <a:avLst/>
          </a:prstGeom>
        </p:spPr>
      </p:pic>
      <p:pic>
        <p:nvPicPr>
          <p:cNvPr id="1599" name="Graphic 1598">
            <a:extLst>
              <a:ext uri="{FF2B5EF4-FFF2-40B4-BE49-F238E27FC236}">
                <a16:creationId xmlns:a16="http://schemas.microsoft.com/office/drawing/2014/main" id="{9C80EE06-5C2D-B6BE-C254-767139D8B2B0}"/>
              </a:ext>
            </a:extLst>
          </p:cNvPr>
          <p:cNvPicPr>
            <a:picLocks/>
          </p:cNvPicPr>
          <p:nvPr userDrawn="1"/>
        </p:nvPicPr>
        <p:blipFill>
          <a:blip r:embed="rId60" cstate="screen">
            <a:extLst>
              <a:ext uri="{28A0092B-C50C-407E-A947-70E740481C1C}">
                <a14:useLocalDpi xmlns:a14="http://schemas.microsoft.com/office/drawing/2010/main"/>
              </a:ext>
              <a:ext uri="{96DAC541-7B7A-43D3-8B79-37D633B846F1}">
                <asvg:svgBlip xmlns:asvg="http://schemas.microsoft.com/office/drawing/2016/SVG/main" r:embed="rId61"/>
              </a:ext>
            </a:extLst>
          </a:blip>
          <a:srcRect/>
          <a:stretch/>
        </p:blipFill>
        <p:spPr>
          <a:xfrm>
            <a:off x="2974574" y="5305648"/>
            <a:ext cx="1170000" cy="1170000"/>
          </a:xfrm>
          <a:prstGeom prst="rect">
            <a:avLst/>
          </a:prstGeom>
        </p:spPr>
      </p:pic>
      <p:pic>
        <p:nvPicPr>
          <p:cNvPr id="1600" name="Graphic 1599">
            <a:extLst>
              <a:ext uri="{FF2B5EF4-FFF2-40B4-BE49-F238E27FC236}">
                <a16:creationId xmlns:a16="http://schemas.microsoft.com/office/drawing/2014/main" id="{2EB61FC4-F62A-D88D-9689-A23B6EB1FE38}"/>
              </a:ext>
            </a:extLst>
          </p:cNvPr>
          <p:cNvPicPr>
            <a:picLocks/>
          </p:cNvPicPr>
          <p:nvPr userDrawn="1"/>
        </p:nvPicPr>
        <p:blipFill>
          <a:blip r:embed="rId62" cstate="screen">
            <a:extLst>
              <a:ext uri="{28A0092B-C50C-407E-A947-70E740481C1C}">
                <a14:useLocalDpi xmlns:a14="http://schemas.microsoft.com/office/drawing/2010/main"/>
              </a:ext>
              <a:ext uri="{96DAC541-7B7A-43D3-8B79-37D633B846F1}">
                <asvg:svgBlip xmlns:asvg="http://schemas.microsoft.com/office/drawing/2016/SVG/main" r:embed="rId63"/>
              </a:ext>
            </a:extLst>
          </a:blip>
          <a:srcRect/>
          <a:stretch/>
        </p:blipFill>
        <p:spPr>
          <a:xfrm>
            <a:off x="4252312" y="5305648"/>
            <a:ext cx="1170000" cy="1170000"/>
          </a:xfrm>
          <a:prstGeom prst="rect">
            <a:avLst/>
          </a:prstGeom>
        </p:spPr>
      </p:pic>
      <p:pic>
        <p:nvPicPr>
          <p:cNvPr id="1601" name="Graphic 1600">
            <a:extLst>
              <a:ext uri="{FF2B5EF4-FFF2-40B4-BE49-F238E27FC236}">
                <a16:creationId xmlns:a16="http://schemas.microsoft.com/office/drawing/2014/main" id="{66A8455C-A72C-2F11-850E-2613E7B3573E}"/>
              </a:ext>
            </a:extLst>
          </p:cNvPr>
          <p:cNvPicPr>
            <a:picLocks/>
          </p:cNvPicPr>
          <p:nvPr userDrawn="1"/>
        </p:nvPicPr>
        <p:blipFill>
          <a:blip r:embed="rId64" cstate="screen">
            <a:extLst>
              <a:ext uri="{28A0092B-C50C-407E-A947-70E740481C1C}">
                <a14:useLocalDpi xmlns:a14="http://schemas.microsoft.com/office/drawing/2010/main"/>
              </a:ext>
              <a:ext uri="{96DAC541-7B7A-43D3-8B79-37D633B846F1}">
                <asvg:svgBlip xmlns:asvg="http://schemas.microsoft.com/office/drawing/2016/SVG/main" r:embed="rId65"/>
              </a:ext>
            </a:extLst>
          </a:blip>
          <a:srcRect/>
          <a:stretch/>
        </p:blipFill>
        <p:spPr>
          <a:xfrm>
            <a:off x="5530049" y="5305648"/>
            <a:ext cx="1170000" cy="1170000"/>
          </a:xfrm>
          <a:prstGeom prst="rect">
            <a:avLst/>
          </a:prstGeom>
        </p:spPr>
      </p:pic>
      <p:pic>
        <p:nvPicPr>
          <p:cNvPr id="1602" name="Graphic 1601">
            <a:extLst>
              <a:ext uri="{FF2B5EF4-FFF2-40B4-BE49-F238E27FC236}">
                <a16:creationId xmlns:a16="http://schemas.microsoft.com/office/drawing/2014/main" id="{BA48A927-2CC5-C743-D44F-9839D2BD2BB1}"/>
              </a:ext>
            </a:extLst>
          </p:cNvPr>
          <p:cNvPicPr>
            <a:picLocks/>
          </p:cNvPicPr>
          <p:nvPr userDrawn="1"/>
        </p:nvPicPr>
        <p:blipFill>
          <a:blip r:embed="rId66" cstate="screen">
            <a:extLst>
              <a:ext uri="{28A0092B-C50C-407E-A947-70E740481C1C}">
                <a14:useLocalDpi xmlns:a14="http://schemas.microsoft.com/office/drawing/2010/main"/>
              </a:ext>
              <a:ext uri="{96DAC541-7B7A-43D3-8B79-37D633B846F1}">
                <asvg:svgBlip xmlns:asvg="http://schemas.microsoft.com/office/drawing/2016/SVG/main" r:embed="rId67"/>
              </a:ext>
            </a:extLst>
          </a:blip>
          <a:srcRect/>
          <a:stretch/>
        </p:blipFill>
        <p:spPr>
          <a:xfrm>
            <a:off x="6807787" y="5305648"/>
            <a:ext cx="1170000" cy="1170000"/>
          </a:xfrm>
          <a:prstGeom prst="rect">
            <a:avLst/>
          </a:prstGeom>
        </p:spPr>
      </p:pic>
      <p:sp>
        <p:nvSpPr>
          <p:cNvPr id="5" name="Freeform: Shape 4">
            <a:extLst>
              <a:ext uri="{FF2B5EF4-FFF2-40B4-BE49-F238E27FC236}">
                <a16:creationId xmlns:a16="http://schemas.microsoft.com/office/drawing/2014/main" id="{FE61BB31-99B7-C69A-CB85-173354A102C5}"/>
              </a:ext>
            </a:extLst>
          </p:cNvPr>
          <p:cNvSpPr/>
          <p:nvPr/>
        </p:nvSpPr>
        <p:spPr>
          <a:xfrm>
            <a:off x="8519169" y="5766568"/>
            <a:ext cx="302411" cy="302412"/>
          </a:xfrm>
          <a:custGeom>
            <a:avLst/>
            <a:gdLst>
              <a:gd name="connsiteX0" fmla="*/ 302412 w 302411"/>
              <a:gd name="connsiteY0" fmla="*/ 151206 h 302412"/>
              <a:gd name="connsiteX1" fmla="*/ 151206 w 302411"/>
              <a:gd name="connsiteY1" fmla="*/ 302412 h 302412"/>
              <a:gd name="connsiteX2" fmla="*/ 0 w 302411"/>
              <a:gd name="connsiteY2" fmla="*/ 151206 h 302412"/>
              <a:gd name="connsiteX3" fmla="*/ 151206 w 302411"/>
              <a:gd name="connsiteY3" fmla="*/ 0 h 302412"/>
              <a:gd name="connsiteX4" fmla="*/ 302412 w 302411"/>
              <a:gd name="connsiteY4" fmla="*/ 151206 h 30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11" h="302412">
                <a:moveTo>
                  <a:pt x="302412" y="151206"/>
                </a:moveTo>
                <a:cubicBezTo>
                  <a:pt x="302412" y="234715"/>
                  <a:pt x="234715" y="302412"/>
                  <a:pt x="151206" y="302412"/>
                </a:cubicBezTo>
                <a:cubicBezTo>
                  <a:pt x="67697" y="302412"/>
                  <a:pt x="0" y="234715"/>
                  <a:pt x="0" y="151206"/>
                </a:cubicBezTo>
                <a:cubicBezTo>
                  <a:pt x="0" y="67697"/>
                  <a:pt x="67697" y="0"/>
                  <a:pt x="151206" y="0"/>
                </a:cubicBezTo>
                <a:cubicBezTo>
                  <a:pt x="234715" y="0"/>
                  <a:pt x="302412" y="67697"/>
                  <a:pt x="302412" y="151206"/>
                </a:cubicBezTo>
                <a:close/>
              </a:path>
            </a:pathLst>
          </a:custGeom>
          <a:solidFill>
            <a:schemeClr val="bg2"/>
          </a:solidFill>
          <a:ln w="5959"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C1A89882-C4D3-9958-C540-41DFDABC2BFF}"/>
              </a:ext>
            </a:extLst>
          </p:cNvPr>
          <p:cNvSpPr/>
          <p:nvPr/>
        </p:nvSpPr>
        <p:spPr>
          <a:xfrm>
            <a:off x="8364987" y="5621080"/>
            <a:ext cx="195432" cy="195432"/>
          </a:xfrm>
          <a:custGeom>
            <a:avLst/>
            <a:gdLst>
              <a:gd name="connsiteX0" fmla="*/ 195432 w 195432"/>
              <a:gd name="connsiteY0" fmla="*/ 97716 h 195432"/>
              <a:gd name="connsiteX1" fmla="*/ 97716 w 195432"/>
              <a:gd name="connsiteY1" fmla="*/ 195432 h 195432"/>
              <a:gd name="connsiteX2" fmla="*/ 0 w 195432"/>
              <a:gd name="connsiteY2" fmla="*/ 97716 h 195432"/>
              <a:gd name="connsiteX3" fmla="*/ 97716 w 195432"/>
              <a:gd name="connsiteY3" fmla="*/ 0 h 195432"/>
              <a:gd name="connsiteX4" fmla="*/ 195432 w 195432"/>
              <a:gd name="connsiteY4" fmla="*/ 97716 h 195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32" h="195432">
                <a:moveTo>
                  <a:pt x="195432" y="97716"/>
                </a:moveTo>
                <a:cubicBezTo>
                  <a:pt x="195432" y="151683"/>
                  <a:pt x="151683" y="195432"/>
                  <a:pt x="97716" y="195432"/>
                </a:cubicBezTo>
                <a:cubicBezTo>
                  <a:pt x="43749" y="195432"/>
                  <a:pt x="0" y="151683"/>
                  <a:pt x="0" y="97716"/>
                </a:cubicBezTo>
                <a:cubicBezTo>
                  <a:pt x="0" y="43749"/>
                  <a:pt x="43749" y="0"/>
                  <a:pt x="97716" y="0"/>
                </a:cubicBezTo>
                <a:cubicBezTo>
                  <a:pt x="151683" y="0"/>
                  <a:pt x="195432" y="43749"/>
                  <a:pt x="195432" y="97716"/>
                </a:cubicBezTo>
                <a:close/>
              </a:path>
            </a:pathLst>
          </a:custGeom>
          <a:solidFill>
            <a:schemeClr val="bg2"/>
          </a:solidFill>
          <a:ln w="5959"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9FB4CA80-7179-4193-6071-8F7FDFB91475}"/>
              </a:ext>
            </a:extLst>
          </p:cNvPr>
          <p:cNvSpPr/>
          <p:nvPr/>
        </p:nvSpPr>
        <p:spPr>
          <a:xfrm>
            <a:off x="8861055" y="5717758"/>
            <a:ext cx="195432" cy="195432"/>
          </a:xfrm>
          <a:custGeom>
            <a:avLst/>
            <a:gdLst>
              <a:gd name="connsiteX0" fmla="*/ 195432 w 195432"/>
              <a:gd name="connsiteY0" fmla="*/ 97716 h 195432"/>
              <a:gd name="connsiteX1" fmla="*/ 97716 w 195432"/>
              <a:gd name="connsiteY1" fmla="*/ 195432 h 195432"/>
              <a:gd name="connsiteX2" fmla="*/ 0 w 195432"/>
              <a:gd name="connsiteY2" fmla="*/ 97716 h 195432"/>
              <a:gd name="connsiteX3" fmla="*/ 97716 w 195432"/>
              <a:gd name="connsiteY3" fmla="*/ 0 h 195432"/>
              <a:gd name="connsiteX4" fmla="*/ 195432 w 195432"/>
              <a:gd name="connsiteY4" fmla="*/ 97716 h 1954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32" h="195432">
                <a:moveTo>
                  <a:pt x="195432" y="97716"/>
                </a:moveTo>
                <a:cubicBezTo>
                  <a:pt x="195432" y="151683"/>
                  <a:pt x="151683" y="195432"/>
                  <a:pt x="97716" y="195432"/>
                </a:cubicBezTo>
                <a:cubicBezTo>
                  <a:pt x="43749" y="195432"/>
                  <a:pt x="0" y="151683"/>
                  <a:pt x="0" y="97716"/>
                </a:cubicBezTo>
                <a:cubicBezTo>
                  <a:pt x="0" y="43749"/>
                  <a:pt x="43749" y="0"/>
                  <a:pt x="97716" y="0"/>
                </a:cubicBezTo>
                <a:cubicBezTo>
                  <a:pt x="151683" y="0"/>
                  <a:pt x="195432" y="43749"/>
                  <a:pt x="195432" y="97716"/>
                </a:cubicBezTo>
                <a:close/>
              </a:path>
            </a:pathLst>
          </a:custGeom>
          <a:solidFill>
            <a:schemeClr val="bg2"/>
          </a:solidFill>
          <a:ln w="5959"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1BD604C7-1ED3-437D-66C4-334D579D3AA3}"/>
              </a:ext>
            </a:extLst>
          </p:cNvPr>
          <p:cNvSpPr/>
          <p:nvPr/>
        </p:nvSpPr>
        <p:spPr>
          <a:xfrm>
            <a:off x="8507937" y="6088516"/>
            <a:ext cx="132768" cy="132767"/>
          </a:xfrm>
          <a:custGeom>
            <a:avLst/>
            <a:gdLst>
              <a:gd name="connsiteX0" fmla="*/ 132768 w 132768"/>
              <a:gd name="connsiteY0" fmla="*/ 66384 h 132767"/>
              <a:gd name="connsiteX1" fmla="*/ 66384 w 132768"/>
              <a:gd name="connsiteY1" fmla="*/ 132768 h 132767"/>
              <a:gd name="connsiteX2" fmla="*/ 0 w 132768"/>
              <a:gd name="connsiteY2" fmla="*/ 66384 h 132767"/>
              <a:gd name="connsiteX3" fmla="*/ 66384 w 132768"/>
              <a:gd name="connsiteY3" fmla="*/ 0 h 132767"/>
              <a:gd name="connsiteX4" fmla="*/ 132768 w 132768"/>
              <a:gd name="connsiteY4" fmla="*/ 66384 h 132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68" h="132767">
                <a:moveTo>
                  <a:pt x="132768" y="66384"/>
                </a:moveTo>
                <a:cubicBezTo>
                  <a:pt x="132768" y="103047"/>
                  <a:pt x="103047" y="132768"/>
                  <a:pt x="66384" y="132768"/>
                </a:cubicBezTo>
                <a:cubicBezTo>
                  <a:pt x="29721" y="132768"/>
                  <a:pt x="0" y="103047"/>
                  <a:pt x="0" y="66384"/>
                </a:cubicBezTo>
                <a:cubicBezTo>
                  <a:pt x="0" y="29721"/>
                  <a:pt x="29721" y="0"/>
                  <a:pt x="66384" y="0"/>
                </a:cubicBezTo>
                <a:cubicBezTo>
                  <a:pt x="103047" y="0"/>
                  <a:pt x="132768" y="29721"/>
                  <a:pt x="132768" y="66384"/>
                </a:cubicBezTo>
                <a:close/>
              </a:path>
            </a:pathLst>
          </a:custGeom>
          <a:solidFill>
            <a:schemeClr val="bg2"/>
          </a:solidFill>
          <a:ln w="5959"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B1F5BAAD-56E8-7A56-634F-54FEF1DA24F5}"/>
              </a:ext>
            </a:extLst>
          </p:cNvPr>
          <p:cNvSpPr/>
          <p:nvPr userDrawn="1"/>
        </p:nvSpPr>
        <p:spPr>
          <a:xfrm>
            <a:off x="8462702" y="5718796"/>
            <a:ext cx="496068" cy="198978"/>
          </a:xfrm>
          <a:custGeom>
            <a:avLst/>
            <a:gdLst>
              <a:gd name="connsiteX0" fmla="*/ 0 w 496068"/>
              <a:gd name="connsiteY0" fmla="*/ 0 h 198978"/>
              <a:gd name="connsiteX1" fmla="*/ 207672 w 496068"/>
              <a:gd name="connsiteY1" fmla="*/ 198978 h 198978"/>
              <a:gd name="connsiteX2" fmla="*/ 496068 w 496068"/>
              <a:gd name="connsiteY2" fmla="*/ 96678 h 198978"/>
            </a:gdLst>
            <a:ahLst/>
            <a:cxnLst>
              <a:cxn ang="0">
                <a:pos x="connsiteX0" y="connsiteY0"/>
              </a:cxn>
              <a:cxn ang="0">
                <a:pos x="connsiteX1" y="connsiteY1"/>
              </a:cxn>
              <a:cxn ang="0">
                <a:pos x="connsiteX2" y="connsiteY2"/>
              </a:cxn>
            </a:cxnLst>
            <a:rect l="l" t="t" r="r" b="b"/>
            <a:pathLst>
              <a:path w="496068" h="198978">
                <a:moveTo>
                  <a:pt x="0" y="0"/>
                </a:moveTo>
                <a:lnTo>
                  <a:pt x="207672" y="198978"/>
                </a:lnTo>
                <a:lnTo>
                  <a:pt x="496068" y="96678"/>
                </a:lnTo>
              </a:path>
            </a:pathLst>
          </a:custGeom>
          <a:noFill/>
          <a:ln w="47674" cap="flat">
            <a:solidFill>
              <a:schemeClr val="bg2"/>
            </a:solid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EED172D6-DBC7-1D1A-5A18-B7C6A7090265}"/>
              </a:ext>
            </a:extLst>
          </p:cNvPr>
          <p:cNvSpPr/>
          <p:nvPr/>
        </p:nvSpPr>
        <p:spPr>
          <a:xfrm>
            <a:off x="8574321" y="5917774"/>
            <a:ext cx="96054" cy="237126"/>
          </a:xfrm>
          <a:custGeom>
            <a:avLst/>
            <a:gdLst>
              <a:gd name="connsiteX0" fmla="*/ 96054 w 96054"/>
              <a:gd name="connsiteY0" fmla="*/ 0 h 237126"/>
              <a:gd name="connsiteX1" fmla="*/ 0 w 96054"/>
              <a:gd name="connsiteY1" fmla="*/ 237126 h 237126"/>
            </a:gdLst>
            <a:ahLst/>
            <a:cxnLst>
              <a:cxn ang="0">
                <a:pos x="connsiteX0" y="connsiteY0"/>
              </a:cxn>
              <a:cxn ang="0">
                <a:pos x="connsiteX1" y="connsiteY1"/>
              </a:cxn>
            </a:cxnLst>
            <a:rect l="l" t="t" r="r" b="b"/>
            <a:pathLst>
              <a:path w="96054" h="237126">
                <a:moveTo>
                  <a:pt x="96054" y="0"/>
                </a:moveTo>
                <a:lnTo>
                  <a:pt x="0" y="237126"/>
                </a:lnTo>
              </a:path>
            </a:pathLst>
          </a:custGeom>
          <a:ln w="47674" cap="flat">
            <a:solidFill>
              <a:schemeClr val="bg2"/>
            </a:solidFill>
            <a:prstDash val="solid"/>
            <a:miter/>
          </a:ln>
        </p:spPr>
        <p:txBody>
          <a:bodyPr rtlCol="0" anchor="ctr"/>
          <a:lstStyle/>
          <a:p>
            <a:endParaRPr lang="en-GB"/>
          </a:p>
        </p:txBody>
      </p:sp>
    </p:spTree>
    <p:extLst>
      <p:ext uri="{BB962C8B-B14F-4D97-AF65-F5344CB8AC3E}">
        <p14:creationId xmlns:p14="http://schemas.microsoft.com/office/powerpoint/2010/main" val="8008481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
    <p:bg>
      <p:bgPr>
        <a:solidFill>
          <a:schemeClr val="accent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CD83BA-D033-1745-6D4B-0DE131035E57}"/>
              </a:ext>
            </a:extLst>
          </p:cNvPr>
          <p:cNvSpPr txBox="1"/>
          <p:nvPr userDrawn="1"/>
        </p:nvSpPr>
        <p:spPr>
          <a:xfrm>
            <a:off x="1055688" y="497540"/>
            <a:ext cx="10080625" cy="5979459"/>
          </a:xfrm>
          <a:prstGeom prst="rect">
            <a:avLst/>
          </a:prstGeom>
          <a:noFill/>
        </p:spPr>
        <p:txBody>
          <a:bodyPr wrap="square" lIns="0" tIns="0" rIns="0" bIns="0" rtlCol="0" anchor="ctr">
            <a:noAutofit/>
          </a:bodyPr>
          <a:lstStyle/>
          <a:p>
            <a:pPr algn="ctr">
              <a:lnSpc>
                <a:spcPct val="90000"/>
              </a:lnSpc>
            </a:pPr>
            <a:r>
              <a:rPr lang="nl-BE" sz="14400" b="1" dirty="0">
                <a:solidFill>
                  <a:schemeClr val="bg1"/>
                </a:solidFill>
                <a:latin typeface="+mj-lt"/>
              </a:rPr>
              <a:t>IMAGE </a:t>
            </a:r>
            <a:br>
              <a:rPr lang="nl-BE" sz="14400" b="1" dirty="0">
                <a:solidFill>
                  <a:schemeClr val="bg1"/>
                </a:solidFill>
                <a:latin typeface="+mj-lt"/>
              </a:rPr>
            </a:br>
            <a:r>
              <a:rPr lang="nl-BE" sz="14400" b="1" dirty="0">
                <a:solidFill>
                  <a:schemeClr val="bg1"/>
                </a:solidFill>
                <a:latin typeface="+mj-lt"/>
              </a:rPr>
              <a:t>&amp; VIDEO</a:t>
            </a:r>
            <a:endParaRPr lang="en-GB" sz="14400" b="1" dirty="0">
              <a:solidFill>
                <a:schemeClr val="bg1"/>
              </a:solidFill>
              <a:latin typeface="+mj-lt"/>
            </a:endParaRPr>
          </a:p>
        </p:txBody>
      </p:sp>
    </p:spTree>
    <p:extLst>
      <p:ext uri="{BB962C8B-B14F-4D97-AF65-F5344CB8AC3E}">
        <p14:creationId xmlns:p14="http://schemas.microsoft.com/office/powerpoint/2010/main" val="6528987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 Information">
    <p:bg>
      <p:bgPr>
        <a:solidFill>
          <a:schemeClr val="accent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57CE279-AD64-2C22-204A-96188BEE844E}"/>
              </a:ext>
            </a:extLst>
          </p:cNvPr>
          <p:cNvSpPr>
            <a:spLocks noGrp="1"/>
          </p:cNvSpPr>
          <p:nvPr>
            <p:ph type="pic" sz="quarter" idx="19"/>
          </p:nvPr>
        </p:nvSpPr>
        <p:spPr>
          <a:xfrm>
            <a:off x="0" y="0"/>
            <a:ext cx="12192000" cy="6858000"/>
          </a:xfrm>
          <a:custGeom>
            <a:avLst/>
            <a:gdLst>
              <a:gd name="connsiteX0" fmla="*/ 11621088 w 12192000"/>
              <a:gd name="connsiteY0" fmla="*/ 335468 h 6858000"/>
              <a:gd name="connsiteX1" fmla="*/ 11388232 w 12192000"/>
              <a:gd name="connsiteY1" fmla="*/ 404367 h 6858000"/>
              <a:gd name="connsiteX2" fmla="*/ 11574514 w 12192000"/>
              <a:gd name="connsiteY2" fmla="*/ 605965 h 6858000"/>
              <a:gd name="connsiteX3" fmla="*/ 11484560 w 12192000"/>
              <a:gd name="connsiteY3" fmla="*/ 474546 h 6858000"/>
              <a:gd name="connsiteX4" fmla="*/ 11809925 w 12192000"/>
              <a:gd name="connsiteY4" fmla="*/ 350779 h 6858000"/>
              <a:gd name="connsiteX5" fmla="*/ 11621088 w 12192000"/>
              <a:gd name="connsiteY5" fmla="*/ 335468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11621088" y="335468"/>
                </a:moveTo>
                <a:cubicBezTo>
                  <a:pt x="11523002" y="334830"/>
                  <a:pt x="11417579" y="348227"/>
                  <a:pt x="11388232" y="404367"/>
                </a:cubicBezTo>
                <a:cubicBezTo>
                  <a:pt x="11329538" y="516649"/>
                  <a:pt x="11574514" y="605965"/>
                  <a:pt x="11574514" y="605965"/>
                </a:cubicBezTo>
                <a:cubicBezTo>
                  <a:pt x="11574514" y="605965"/>
                  <a:pt x="11465430" y="536320"/>
                  <a:pt x="11484560" y="474546"/>
                </a:cubicBezTo>
                <a:cubicBezTo>
                  <a:pt x="11501151" y="420977"/>
                  <a:pt x="11614709" y="387783"/>
                  <a:pt x="11809925" y="350779"/>
                </a:cubicBezTo>
                <a:cubicBezTo>
                  <a:pt x="11809925" y="350779"/>
                  <a:pt x="11719175" y="336106"/>
                  <a:pt x="11621088" y="335468"/>
                </a:cubicBezTo>
                <a:close/>
                <a:moveTo>
                  <a:pt x="0" y="0"/>
                </a:moveTo>
                <a:lnTo>
                  <a:pt x="12192000" y="0"/>
                </a:lnTo>
                <a:lnTo>
                  <a:pt x="12192000" y="6858000"/>
                </a:lnTo>
                <a:lnTo>
                  <a:pt x="0" y="6858000"/>
                </a:lnTo>
                <a:close/>
              </a:path>
            </a:pathLst>
          </a:custGeom>
          <a:solidFill>
            <a:schemeClr val="bg2"/>
          </a:solidFill>
        </p:spPr>
        <p:txBody>
          <a:bodyPr wrap="square" bIns="540000" anchor="ctr">
            <a:noAutofit/>
          </a:bodyPr>
          <a:lstStyle>
            <a:lvl1pPr algn="ctr">
              <a:defRPr/>
            </a:lvl1pPr>
          </a:lstStyle>
          <a:p>
            <a:r>
              <a:rPr lang="en-US"/>
              <a:t>Click icon to add picture</a:t>
            </a:r>
            <a:endParaRPr lang="en-GB"/>
          </a:p>
        </p:txBody>
      </p:sp>
      <p:sp>
        <p:nvSpPr>
          <p:cNvPr id="24" name="Text Placeholder 4">
            <a:extLst>
              <a:ext uri="{FF2B5EF4-FFF2-40B4-BE49-F238E27FC236}">
                <a16:creationId xmlns:a16="http://schemas.microsoft.com/office/drawing/2014/main" id="{6373FE6E-E04C-3591-73A7-C2117096A809}"/>
              </a:ext>
            </a:extLst>
          </p:cNvPr>
          <p:cNvSpPr>
            <a:spLocks noGrp="1"/>
          </p:cNvSpPr>
          <p:nvPr>
            <p:ph type="body" sz="quarter" idx="17" hasCustomPrompt="1"/>
          </p:nvPr>
        </p:nvSpPr>
        <p:spPr>
          <a:xfrm>
            <a:off x="5430230" y="3951270"/>
            <a:ext cx="1692000" cy="1440000"/>
          </a:xfrm>
          <a:noFill/>
        </p:spPr>
        <p:txBody>
          <a:bodyPr numCol="1" spcCol="288000">
            <a:normAutofit/>
          </a:bodyPr>
          <a:lstStyle>
            <a:lvl1pPr>
              <a:lnSpc>
                <a:spcPct val="100000"/>
              </a:lnSpc>
              <a:defRPr sz="1050" b="1">
                <a:solidFill>
                  <a:schemeClr val="accent1"/>
                </a:solidFill>
              </a:defRPr>
            </a:lvl1pPr>
            <a:lvl2pPr marL="144000" indent="-144000">
              <a:lnSpc>
                <a:spcPct val="100000"/>
              </a:lnSpc>
              <a:spcAft>
                <a:spcPts val="600"/>
              </a:spcAft>
              <a:buClr>
                <a:schemeClr val="tx1"/>
              </a:buClr>
              <a:buFont typeface="Arial" panose="020B0604020202020204" pitchFamily="34" charset="0"/>
              <a:buChar char="•"/>
              <a:defRPr sz="1200"/>
            </a:lvl2pPr>
            <a:lvl3pPr marL="0" indent="0">
              <a:lnSpc>
                <a:spcPct val="100000"/>
              </a:lnSpc>
              <a:buFont typeface="Arial" panose="020B0604020202020204" pitchFamily="34" charset="0"/>
              <a:buNone/>
              <a:defRPr sz="1200">
                <a:solidFill>
                  <a:schemeClr val="tx1">
                    <a:lumMod val="50000"/>
                    <a:lumOff val="50000"/>
                  </a:schemeClr>
                </a:solidFill>
              </a:defRPr>
            </a:lvl3pPr>
            <a:lvl4pPr marL="504000" indent="0">
              <a:buFont typeface="Arial" panose="020B0604020202020204" pitchFamily="34" charset="0"/>
              <a:buNone/>
              <a:defRPr/>
            </a:lvl4pPr>
            <a:lvl5pPr marL="756000" indent="0">
              <a:buFont typeface="Arial" panose="020B0604020202020204" pitchFamily="34" charset="0"/>
              <a:buNone/>
              <a:defRPr/>
            </a:lvl5pPr>
          </a:lstStyle>
          <a:p>
            <a:pPr lvl="0"/>
            <a:r>
              <a:rPr lang="en-GB" dirty="0"/>
              <a:t>SUBTITLE</a:t>
            </a:r>
          </a:p>
          <a:p>
            <a:pPr lvl="1"/>
            <a:r>
              <a:rPr lang="en-GB" dirty="0"/>
              <a:t>Second level</a:t>
            </a:r>
          </a:p>
          <a:p>
            <a:pPr lvl="2"/>
            <a:r>
              <a:rPr lang="en-GB" dirty="0"/>
              <a:t>Third level</a:t>
            </a:r>
          </a:p>
        </p:txBody>
      </p:sp>
      <p:sp>
        <p:nvSpPr>
          <p:cNvPr id="9" name="Text Placeholder 4">
            <a:extLst>
              <a:ext uri="{FF2B5EF4-FFF2-40B4-BE49-F238E27FC236}">
                <a16:creationId xmlns:a16="http://schemas.microsoft.com/office/drawing/2014/main" id="{DFF03C40-FC55-150D-1591-0487E03556DF}"/>
              </a:ext>
            </a:extLst>
          </p:cNvPr>
          <p:cNvSpPr>
            <a:spLocks noGrp="1"/>
          </p:cNvSpPr>
          <p:nvPr>
            <p:ph type="body" sz="quarter" idx="18" hasCustomPrompt="1"/>
          </p:nvPr>
        </p:nvSpPr>
        <p:spPr>
          <a:xfrm>
            <a:off x="9391305" y="1751409"/>
            <a:ext cx="1692000" cy="1440000"/>
          </a:xfrm>
          <a:noFill/>
        </p:spPr>
        <p:txBody>
          <a:bodyPr numCol="1" spcCol="288000">
            <a:normAutofit/>
          </a:bodyPr>
          <a:lstStyle>
            <a:lvl1pPr>
              <a:lnSpc>
                <a:spcPct val="100000"/>
              </a:lnSpc>
              <a:defRPr sz="1050" b="1">
                <a:solidFill>
                  <a:schemeClr val="accent1"/>
                </a:solidFill>
              </a:defRPr>
            </a:lvl1pPr>
            <a:lvl2pPr marL="144000" indent="-144000">
              <a:lnSpc>
                <a:spcPct val="100000"/>
              </a:lnSpc>
              <a:spcAft>
                <a:spcPts val="600"/>
              </a:spcAft>
              <a:buClr>
                <a:schemeClr val="tx1"/>
              </a:buClr>
              <a:buFont typeface="Arial" panose="020B0604020202020204" pitchFamily="34" charset="0"/>
              <a:buChar char="•"/>
              <a:defRPr sz="1200"/>
            </a:lvl2pPr>
            <a:lvl3pPr marL="0" indent="0">
              <a:lnSpc>
                <a:spcPct val="100000"/>
              </a:lnSpc>
              <a:buFont typeface="Arial" panose="020B0604020202020204" pitchFamily="34" charset="0"/>
              <a:buNone/>
              <a:defRPr sz="1200">
                <a:solidFill>
                  <a:schemeClr val="tx1">
                    <a:lumMod val="50000"/>
                    <a:lumOff val="50000"/>
                  </a:schemeClr>
                </a:solidFill>
              </a:defRPr>
            </a:lvl3pPr>
            <a:lvl4pPr marL="504000" indent="0">
              <a:buFont typeface="Arial" panose="020B0604020202020204" pitchFamily="34" charset="0"/>
              <a:buNone/>
              <a:defRPr/>
            </a:lvl4pPr>
            <a:lvl5pPr marL="756000" indent="0">
              <a:buFont typeface="Arial" panose="020B0604020202020204" pitchFamily="34" charset="0"/>
              <a:buNone/>
              <a:defRPr/>
            </a:lvl5pPr>
          </a:lstStyle>
          <a:p>
            <a:pPr lvl="0"/>
            <a:r>
              <a:rPr lang="en-GB" dirty="0"/>
              <a:t>SUBTITLE</a:t>
            </a:r>
          </a:p>
          <a:p>
            <a:pPr lvl="1"/>
            <a:r>
              <a:rPr lang="en-GB" dirty="0"/>
              <a:t>Second level</a:t>
            </a:r>
          </a:p>
          <a:p>
            <a:pPr lvl="2"/>
            <a:r>
              <a:rPr lang="en-GB" dirty="0"/>
              <a:t>Third level</a:t>
            </a:r>
          </a:p>
        </p:txBody>
      </p:sp>
    </p:spTree>
    <p:extLst>
      <p:ext uri="{BB962C8B-B14F-4D97-AF65-F5344CB8AC3E}">
        <p14:creationId xmlns:p14="http://schemas.microsoft.com/office/powerpoint/2010/main" val="22646351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BDD9AC2-FE36-FE77-F5F9-54EFD327DFB7}"/>
              </a:ext>
            </a:extLst>
          </p:cNvPr>
          <p:cNvSpPr>
            <a:spLocks noGrp="1"/>
          </p:cNvSpPr>
          <p:nvPr>
            <p:ph type="pic" sz="quarter" idx="10"/>
          </p:nvPr>
        </p:nvSpPr>
        <p:spPr>
          <a:xfrm>
            <a:off x="0" y="0"/>
            <a:ext cx="12192000" cy="6858000"/>
          </a:xfrm>
          <a:custGeom>
            <a:avLst/>
            <a:gdLst>
              <a:gd name="connsiteX0" fmla="*/ 11621088 w 12192000"/>
              <a:gd name="connsiteY0" fmla="*/ 335468 h 6858000"/>
              <a:gd name="connsiteX1" fmla="*/ 11388232 w 12192000"/>
              <a:gd name="connsiteY1" fmla="*/ 404367 h 6858000"/>
              <a:gd name="connsiteX2" fmla="*/ 11574514 w 12192000"/>
              <a:gd name="connsiteY2" fmla="*/ 605965 h 6858000"/>
              <a:gd name="connsiteX3" fmla="*/ 11484560 w 12192000"/>
              <a:gd name="connsiteY3" fmla="*/ 474546 h 6858000"/>
              <a:gd name="connsiteX4" fmla="*/ 11809925 w 12192000"/>
              <a:gd name="connsiteY4" fmla="*/ 350779 h 6858000"/>
              <a:gd name="connsiteX5" fmla="*/ 11621088 w 12192000"/>
              <a:gd name="connsiteY5" fmla="*/ 335468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11621088" y="335468"/>
                </a:moveTo>
                <a:cubicBezTo>
                  <a:pt x="11523002" y="334830"/>
                  <a:pt x="11417579" y="348227"/>
                  <a:pt x="11388232" y="404367"/>
                </a:cubicBezTo>
                <a:cubicBezTo>
                  <a:pt x="11329538" y="516649"/>
                  <a:pt x="11574514" y="605965"/>
                  <a:pt x="11574514" y="605965"/>
                </a:cubicBezTo>
                <a:cubicBezTo>
                  <a:pt x="11574514" y="605965"/>
                  <a:pt x="11465430" y="536320"/>
                  <a:pt x="11484560" y="474546"/>
                </a:cubicBezTo>
                <a:cubicBezTo>
                  <a:pt x="11501151" y="420977"/>
                  <a:pt x="11614709" y="387783"/>
                  <a:pt x="11809925" y="350779"/>
                </a:cubicBezTo>
                <a:cubicBezTo>
                  <a:pt x="11809925" y="350779"/>
                  <a:pt x="11719175" y="336106"/>
                  <a:pt x="11621088" y="335468"/>
                </a:cubicBezTo>
                <a:close/>
                <a:moveTo>
                  <a:pt x="0" y="0"/>
                </a:moveTo>
                <a:lnTo>
                  <a:pt x="12192000" y="0"/>
                </a:lnTo>
                <a:lnTo>
                  <a:pt x="12192000" y="6858000"/>
                </a:lnTo>
                <a:lnTo>
                  <a:pt x="0" y="6858000"/>
                </a:lnTo>
                <a:close/>
              </a:path>
            </a:pathLst>
          </a:custGeom>
          <a:solidFill>
            <a:schemeClr val="bg2"/>
          </a:solidFill>
        </p:spPr>
        <p:txBody>
          <a:bodyPr wrap="square" bIns="540000" anchor="ctr">
            <a:noAutofit/>
          </a:bodyPr>
          <a:lstStyle>
            <a:lvl1pPr algn="ctr">
              <a:defRPr/>
            </a:lvl1pPr>
          </a:lstStyle>
          <a:p>
            <a:r>
              <a:rPr lang="en-US"/>
              <a:t>Click icon to add picture</a:t>
            </a:r>
            <a:endParaRPr lang="en-GB"/>
          </a:p>
        </p:txBody>
      </p:sp>
    </p:spTree>
    <p:extLst>
      <p:ext uri="{BB962C8B-B14F-4D97-AF65-F5344CB8AC3E}">
        <p14:creationId xmlns:p14="http://schemas.microsoft.com/office/powerpoint/2010/main" val="2899974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ideo">
    <p:bg>
      <p:bgPr>
        <a:solidFill>
          <a:schemeClr val="bg1"/>
        </a:solidFill>
        <a:effectLst/>
      </p:bgPr>
    </p:bg>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F79938EA-00A2-106F-E246-62AD2DEF5271}"/>
              </a:ext>
            </a:extLst>
          </p:cNvPr>
          <p:cNvSpPr>
            <a:spLocks noGrp="1"/>
          </p:cNvSpPr>
          <p:nvPr>
            <p:ph type="media" sz="quarter" idx="10" hasCustomPrompt="1"/>
          </p:nvPr>
        </p:nvSpPr>
        <p:spPr>
          <a:xfrm>
            <a:off x="0" y="0"/>
            <a:ext cx="12192000" cy="6858000"/>
          </a:xfrm>
          <a:custGeom>
            <a:avLst/>
            <a:gdLst>
              <a:gd name="connsiteX0" fmla="*/ 11621088 w 12192000"/>
              <a:gd name="connsiteY0" fmla="*/ 335468 h 6858000"/>
              <a:gd name="connsiteX1" fmla="*/ 11388232 w 12192000"/>
              <a:gd name="connsiteY1" fmla="*/ 404367 h 6858000"/>
              <a:gd name="connsiteX2" fmla="*/ 11574514 w 12192000"/>
              <a:gd name="connsiteY2" fmla="*/ 605965 h 6858000"/>
              <a:gd name="connsiteX3" fmla="*/ 11484560 w 12192000"/>
              <a:gd name="connsiteY3" fmla="*/ 474546 h 6858000"/>
              <a:gd name="connsiteX4" fmla="*/ 11809925 w 12192000"/>
              <a:gd name="connsiteY4" fmla="*/ 350779 h 6858000"/>
              <a:gd name="connsiteX5" fmla="*/ 11621088 w 12192000"/>
              <a:gd name="connsiteY5" fmla="*/ 335468 h 6858000"/>
              <a:gd name="connsiteX6" fmla="*/ 0 w 12192000"/>
              <a:gd name="connsiteY6" fmla="*/ 0 h 6858000"/>
              <a:gd name="connsiteX7" fmla="*/ 12192000 w 12192000"/>
              <a:gd name="connsiteY7" fmla="*/ 0 h 6858000"/>
              <a:gd name="connsiteX8" fmla="*/ 12192000 w 12192000"/>
              <a:gd name="connsiteY8" fmla="*/ 6858000 h 6858000"/>
              <a:gd name="connsiteX9" fmla="*/ 0 w 12192000"/>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11621088" y="335468"/>
                </a:moveTo>
                <a:cubicBezTo>
                  <a:pt x="11523002" y="334830"/>
                  <a:pt x="11417579" y="348227"/>
                  <a:pt x="11388232" y="404367"/>
                </a:cubicBezTo>
                <a:cubicBezTo>
                  <a:pt x="11329538" y="516649"/>
                  <a:pt x="11574514" y="605965"/>
                  <a:pt x="11574514" y="605965"/>
                </a:cubicBezTo>
                <a:cubicBezTo>
                  <a:pt x="11574514" y="605965"/>
                  <a:pt x="11465430" y="536320"/>
                  <a:pt x="11484560" y="474546"/>
                </a:cubicBezTo>
                <a:cubicBezTo>
                  <a:pt x="11501151" y="420977"/>
                  <a:pt x="11614709" y="387783"/>
                  <a:pt x="11809925" y="350779"/>
                </a:cubicBezTo>
                <a:cubicBezTo>
                  <a:pt x="11809925" y="350779"/>
                  <a:pt x="11719175" y="336106"/>
                  <a:pt x="11621088" y="335468"/>
                </a:cubicBezTo>
                <a:close/>
                <a:moveTo>
                  <a:pt x="0" y="0"/>
                </a:moveTo>
                <a:lnTo>
                  <a:pt x="12192000" y="0"/>
                </a:lnTo>
                <a:lnTo>
                  <a:pt x="12192000" y="6858000"/>
                </a:lnTo>
                <a:lnTo>
                  <a:pt x="0" y="6858000"/>
                </a:lnTo>
                <a:close/>
              </a:path>
            </a:pathLst>
          </a:custGeom>
          <a:solidFill>
            <a:schemeClr val="bg2"/>
          </a:solidFill>
          <a:ln>
            <a:noFill/>
          </a:ln>
        </p:spPr>
        <p:txBody>
          <a:bodyPr wrap="square" bIns="1080000" anchor="ctr">
            <a:noAutofit/>
          </a:bodyPr>
          <a:lstStyle>
            <a:lvl1pPr algn="ctr">
              <a:defRPr/>
            </a:lvl1pPr>
          </a:lstStyle>
          <a:p>
            <a:r>
              <a:rPr lang="en-GB" dirty="0"/>
              <a:t>Click icon or drag video to add media</a:t>
            </a:r>
          </a:p>
        </p:txBody>
      </p:sp>
      <p:sp>
        <p:nvSpPr>
          <p:cNvPr id="8" name="Text Placeholder 7">
            <a:extLst>
              <a:ext uri="{FF2B5EF4-FFF2-40B4-BE49-F238E27FC236}">
                <a16:creationId xmlns:a16="http://schemas.microsoft.com/office/drawing/2014/main" id="{DA94FF63-A494-B409-1F5B-162D84D56994}"/>
              </a:ext>
            </a:extLst>
          </p:cNvPr>
          <p:cNvSpPr>
            <a:spLocks noGrp="1" noChangeAspect="1"/>
          </p:cNvSpPr>
          <p:nvPr>
            <p:ph type="body" sz="quarter" idx="11" hasCustomPrompt="1"/>
          </p:nvPr>
        </p:nvSpPr>
        <p:spPr>
          <a:xfrm>
            <a:off x="5682000" y="3015000"/>
            <a:ext cx="828000" cy="828000"/>
          </a:xfrm>
          <a:blipFill>
            <a:blip r:embed="rId2">
              <a:extLst>
                <a:ext uri="{96DAC541-7B7A-43D3-8B79-37D633B846F1}">
                  <asvg:svgBlip xmlns:asvg="http://schemas.microsoft.com/office/drawing/2016/SVG/main" r:embed="rId3"/>
                </a:ext>
              </a:extLst>
            </a:blip>
            <a:stretch>
              <a:fillRect/>
            </a:stretch>
          </a:blipFill>
        </p:spPr>
        <p:txBody>
          <a:bodyPr/>
          <a:lstStyle/>
          <a:p>
            <a:pPr lvl="0"/>
            <a:r>
              <a:rPr lang="nl-BE" dirty="0"/>
              <a:t> </a:t>
            </a:r>
            <a:endParaRPr lang="en-GB" dirty="0"/>
          </a:p>
        </p:txBody>
      </p:sp>
    </p:spTree>
    <p:extLst>
      <p:ext uri="{BB962C8B-B14F-4D97-AF65-F5344CB8AC3E}">
        <p14:creationId xmlns:p14="http://schemas.microsoft.com/office/powerpoint/2010/main" val="2001173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 Basis">
    <p:bg>
      <p:bgPr>
        <a:solidFill>
          <a:schemeClr val="bg1"/>
        </a:solidFill>
        <a:effectLst/>
      </p:bgPr>
    </p:bg>
    <p:spTree>
      <p:nvGrpSpPr>
        <p:cNvPr id="1" name=""/>
        <p:cNvGrpSpPr/>
        <p:nvPr/>
      </p:nvGrpSpPr>
      <p:grpSpPr>
        <a:xfrm>
          <a:off x="0" y="0"/>
          <a:ext cx="0" cy="0"/>
          <a:chOff x="0" y="0"/>
          <a:chExt cx="0" cy="0"/>
        </a:xfrm>
      </p:grpSpPr>
      <p:pic>
        <p:nvPicPr>
          <p:cNvPr id="3" name="Picture 2" descr="A close-up of several squares&#10;&#10;Description automatically generated">
            <a:extLst>
              <a:ext uri="{FF2B5EF4-FFF2-40B4-BE49-F238E27FC236}">
                <a16:creationId xmlns:a16="http://schemas.microsoft.com/office/drawing/2014/main" id="{09D13BEB-8611-1EC1-C6F0-0C8330B7F5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Swoosh">
            <a:extLst>
              <a:ext uri="{FF2B5EF4-FFF2-40B4-BE49-F238E27FC236}">
                <a16:creationId xmlns:a16="http://schemas.microsoft.com/office/drawing/2014/main" id="{9819AD05-408E-B56F-00B4-EDE98581EF55}"/>
              </a:ext>
            </a:extLst>
          </p:cNvPr>
          <p:cNvSpPr/>
          <p:nvPr/>
        </p:nvSpPr>
        <p:spPr>
          <a:xfrm>
            <a:off x="11379149" y="335446"/>
            <a:ext cx="430776" cy="270518"/>
          </a:xfrm>
          <a:custGeom>
            <a:avLst/>
            <a:gdLst>
              <a:gd name="connsiteX0" fmla="*/ 430776 w 430776"/>
              <a:gd name="connsiteY0" fmla="*/ 15333 h 270518"/>
              <a:gd name="connsiteX1" fmla="*/ 9083 w 430776"/>
              <a:gd name="connsiteY1" fmla="*/ 68921 h 270518"/>
              <a:gd name="connsiteX2" fmla="*/ 195365 w 430776"/>
              <a:gd name="connsiteY2" fmla="*/ 270519 h 270518"/>
              <a:gd name="connsiteX3" fmla="*/ 105411 w 430776"/>
              <a:gd name="connsiteY3" fmla="*/ 139100 h 270518"/>
              <a:gd name="connsiteX4" fmla="*/ 430776 w 430776"/>
              <a:gd name="connsiteY4" fmla="*/ 15333 h 27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776" h="270518">
                <a:moveTo>
                  <a:pt x="430776" y="15333"/>
                </a:moveTo>
                <a:cubicBezTo>
                  <a:pt x="430776" y="15333"/>
                  <a:pt x="67776" y="-43360"/>
                  <a:pt x="9083" y="68921"/>
                </a:cubicBezTo>
                <a:cubicBezTo>
                  <a:pt x="-49611" y="181203"/>
                  <a:pt x="195365" y="270519"/>
                  <a:pt x="195365" y="270519"/>
                </a:cubicBezTo>
                <a:cubicBezTo>
                  <a:pt x="195365" y="270519"/>
                  <a:pt x="86281" y="200874"/>
                  <a:pt x="105411" y="139100"/>
                </a:cubicBezTo>
                <a:cubicBezTo>
                  <a:pt x="122002" y="85531"/>
                  <a:pt x="235560" y="52337"/>
                  <a:pt x="430776" y="15333"/>
                </a:cubicBezTo>
              </a:path>
            </a:pathLst>
          </a:custGeom>
          <a:solidFill>
            <a:schemeClr val="bg1"/>
          </a:solidFill>
          <a:ln w="6397" cap="flat">
            <a:noFill/>
            <a:prstDash val="solid"/>
            <a:miter/>
          </a:ln>
        </p:spPr>
        <p:txBody>
          <a:bodyPr rtlCol="0" anchor="ctr"/>
          <a:lstStyle/>
          <a:p>
            <a:endParaRPr lang="en-GB"/>
          </a:p>
        </p:txBody>
      </p:sp>
    </p:spTree>
    <p:extLst>
      <p:ext uri="{BB962C8B-B14F-4D97-AF65-F5344CB8AC3E}">
        <p14:creationId xmlns:p14="http://schemas.microsoft.com/office/powerpoint/2010/main" val="3141533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 -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16554-F1DB-175C-6F91-244C9130AFE2}"/>
              </a:ext>
            </a:extLst>
          </p:cNvPr>
          <p:cNvSpPr>
            <a:spLocks noGrp="1"/>
          </p:cNvSpPr>
          <p:nvPr>
            <p:ph type="title" hasCustomPrompt="1"/>
          </p:nvPr>
        </p:nvSpPr>
        <p:spPr>
          <a:xfrm>
            <a:off x="1055689" y="3084257"/>
            <a:ext cx="9684000" cy="720000"/>
          </a:xfrm>
        </p:spPr>
        <p:txBody>
          <a:bodyPr>
            <a:normAutofit/>
          </a:bodyPr>
          <a:lstStyle>
            <a:lvl1pPr>
              <a:defRPr sz="3300"/>
            </a:lvl1pPr>
          </a:lstStyle>
          <a:p>
            <a:r>
              <a:rPr lang="en-GB" dirty="0"/>
              <a:t>Intro Slide</a:t>
            </a:r>
          </a:p>
        </p:txBody>
      </p:sp>
      <p:sp>
        <p:nvSpPr>
          <p:cNvPr id="5" name="Text Placeholder 4">
            <a:extLst>
              <a:ext uri="{FF2B5EF4-FFF2-40B4-BE49-F238E27FC236}">
                <a16:creationId xmlns:a16="http://schemas.microsoft.com/office/drawing/2014/main" id="{78BF31FF-5237-AE3C-7C43-840FE58CB213}"/>
              </a:ext>
            </a:extLst>
          </p:cNvPr>
          <p:cNvSpPr>
            <a:spLocks noGrp="1"/>
          </p:cNvSpPr>
          <p:nvPr>
            <p:ph type="body" sz="quarter" idx="11"/>
          </p:nvPr>
        </p:nvSpPr>
        <p:spPr>
          <a:xfrm>
            <a:off x="1055688" y="3987052"/>
            <a:ext cx="9684000" cy="2489947"/>
          </a:xfrm>
          <a:noFill/>
        </p:spPr>
        <p:txBody>
          <a:bodyPr numCol="3" spcCol="288000">
            <a:normAutofit/>
          </a:bodyPr>
          <a:lstStyle>
            <a:lvl1pPr>
              <a:defRPr/>
            </a:lvl1pPr>
            <a:lvl2pPr marL="180000" indent="-180000">
              <a:buFont typeface="Arial" panose="020B0604020202020204" pitchFamily="34" charset="0"/>
              <a:buChar char="•"/>
              <a:defRPr/>
            </a:lvl2pPr>
            <a:lvl3pPr marL="360000" indent="-180000">
              <a:buFont typeface="Arial" panose="020B0604020202020204" pitchFamily="34" charset="0"/>
              <a:buChar char="•"/>
              <a:defRPr/>
            </a:lvl3pPr>
            <a:lvl4pPr marL="540000" indent="-180000">
              <a:buFont typeface="Arial" panose="020B0604020202020204" pitchFamily="34" charset="0"/>
              <a:buChar char="•"/>
              <a:defRPr/>
            </a:lvl4pPr>
            <a:lvl5pPr marL="720000" indent="-18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3" name="Graphic 2">
            <a:extLst>
              <a:ext uri="{FF2B5EF4-FFF2-40B4-BE49-F238E27FC236}">
                <a16:creationId xmlns:a16="http://schemas.microsoft.com/office/drawing/2014/main" id="{12926F62-E44B-74FC-754A-CFD83718FB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526" y="6554636"/>
            <a:ext cx="1170000" cy="192029"/>
          </a:xfrm>
          <a:prstGeom prst="rect">
            <a:avLst/>
          </a:prstGeom>
        </p:spPr>
      </p:pic>
      <p:sp>
        <p:nvSpPr>
          <p:cNvPr id="10" name="Freeform: Shape 9">
            <a:extLst>
              <a:ext uri="{FF2B5EF4-FFF2-40B4-BE49-F238E27FC236}">
                <a16:creationId xmlns:a16="http://schemas.microsoft.com/office/drawing/2014/main" id="{6AF06B55-CB71-31AE-D998-31C958B37E2F}"/>
              </a:ext>
            </a:extLst>
          </p:cNvPr>
          <p:cNvSpPr/>
          <p:nvPr userDrawn="1"/>
        </p:nvSpPr>
        <p:spPr>
          <a:xfrm>
            <a:off x="0" y="1"/>
            <a:ext cx="12192000" cy="413017"/>
          </a:xfrm>
          <a:custGeom>
            <a:avLst/>
            <a:gdLst>
              <a:gd name="connsiteX0" fmla="*/ 331582 w 12192000"/>
              <a:gd name="connsiteY0" fmla="*/ 103556 h 413017"/>
              <a:gd name="connsiteX1" fmla="*/ 123185 w 12192000"/>
              <a:gd name="connsiteY1" fmla="*/ 165218 h 413017"/>
              <a:gd name="connsiteX2" fmla="*/ 289900 w 12192000"/>
              <a:gd name="connsiteY2" fmla="*/ 345639 h 413017"/>
              <a:gd name="connsiteX3" fmla="*/ 209395 w 12192000"/>
              <a:gd name="connsiteY3" fmla="*/ 228025 h 413017"/>
              <a:gd name="connsiteX4" fmla="*/ 500582 w 12192000"/>
              <a:gd name="connsiteY4" fmla="*/ 117259 h 413017"/>
              <a:gd name="connsiteX5" fmla="*/ 331582 w 12192000"/>
              <a:gd name="connsiteY5" fmla="*/ 103556 h 413017"/>
              <a:gd name="connsiteX6" fmla="*/ 0 w 12192000"/>
              <a:gd name="connsiteY6" fmla="*/ 0 h 413017"/>
              <a:gd name="connsiteX7" fmla="*/ 12192000 w 12192000"/>
              <a:gd name="connsiteY7" fmla="*/ 0 h 413017"/>
              <a:gd name="connsiteX8" fmla="*/ 12192000 w 12192000"/>
              <a:gd name="connsiteY8" fmla="*/ 413017 h 413017"/>
              <a:gd name="connsiteX9" fmla="*/ 0 w 12192000"/>
              <a:gd name="connsiteY9" fmla="*/ 413017 h 413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13017">
                <a:moveTo>
                  <a:pt x="331582" y="103556"/>
                </a:moveTo>
                <a:cubicBezTo>
                  <a:pt x="243798" y="102985"/>
                  <a:pt x="149449" y="114975"/>
                  <a:pt x="123185" y="165218"/>
                </a:cubicBezTo>
                <a:cubicBezTo>
                  <a:pt x="70658" y="265705"/>
                  <a:pt x="289900" y="345639"/>
                  <a:pt x="289900" y="345639"/>
                </a:cubicBezTo>
                <a:cubicBezTo>
                  <a:pt x="289900" y="345639"/>
                  <a:pt x="192275" y="283311"/>
                  <a:pt x="209395" y="228025"/>
                </a:cubicBezTo>
                <a:cubicBezTo>
                  <a:pt x="224243" y="180084"/>
                  <a:pt x="325872" y="150376"/>
                  <a:pt x="500582" y="117259"/>
                </a:cubicBezTo>
                <a:cubicBezTo>
                  <a:pt x="500582" y="117259"/>
                  <a:pt x="419365" y="104127"/>
                  <a:pt x="331582" y="103556"/>
                </a:cubicBezTo>
                <a:close/>
                <a:moveTo>
                  <a:pt x="0" y="0"/>
                </a:moveTo>
                <a:lnTo>
                  <a:pt x="12192000" y="0"/>
                </a:lnTo>
                <a:lnTo>
                  <a:pt x="12192000" y="413017"/>
                </a:lnTo>
                <a:lnTo>
                  <a:pt x="0" y="413017"/>
                </a:lnTo>
                <a:close/>
              </a:path>
            </a:pathLst>
          </a:custGeom>
          <a:gradFill flip="none" rotWithShape="1">
            <a:gsLst>
              <a:gs pos="44000">
                <a:schemeClr val="bg1"/>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spc="300" dirty="0">
              <a:solidFill>
                <a:schemeClr val="bg1"/>
              </a:solidFill>
              <a:latin typeface="+mj-lt"/>
            </a:endParaRPr>
          </a:p>
        </p:txBody>
      </p:sp>
      <p:pic>
        <p:nvPicPr>
          <p:cNvPr id="8" name="Graphic 7">
            <a:extLst>
              <a:ext uri="{FF2B5EF4-FFF2-40B4-BE49-F238E27FC236}">
                <a16:creationId xmlns:a16="http://schemas.microsoft.com/office/drawing/2014/main" id="{309C310E-884D-37C3-DD5B-2B70C946425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5056" y="103538"/>
            <a:ext cx="386488" cy="242276"/>
          </a:xfrm>
          <a:prstGeom prst="rect">
            <a:avLst/>
          </a:prstGeom>
        </p:spPr>
      </p:pic>
      <p:sp>
        <p:nvSpPr>
          <p:cNvPr id="11" name="Slide Number Placeholder 10">
            <a:extLst>
              <a:ext uri="{FF2B5EF4-FFF2-40B4-BE49-F238E27FC236}">
                <a16:creationId xmlns:a16="http://schemas.microsoft.com/office/drawing/2014/main" id="{95F34F8C-094D-FE03-9112-22EE28A9E184}"/>
              </a:ext>
            </a:extLst>
          </p:cNvPr>
          <p:cNvSpPr>
            <a:spLocks noGrp="1"/>
          </p:cNvSpPr>
          <p:nvPr>
            <p:ph type="sldNum" sz="quarter" idx="12"/>
          </p:nvPr>
        </p:nvSpPr>
        <p:spPr/>
        <p:txBody>
          <a:bodyPr/>
          <a:lstStyle/>
          <a:p>
            <a:fld id="{068BCA6D-6259-44E2-97C8-5D261EFBA7C4}" type="slidenum">
              <a:rPr lang="en-GB" smtClean="0"/>
              <a:pPr/>
              <a:t>‹#›</a:t>
            </a:fld>
            <a:endParaRPr lang="en-GB"/>
          </a:p>
        </p:txBody>
      </p:sp>
    </p:spTree>
    <p:extLst>
      <p:ext uri="{BB962C8B-B14F-4D97-AF65-F5344CB8AC3E}">
        <p14:creationId xmlns:p14="http://schemas.microsoft.com/office/powerpoint/2010/main" val="30527103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ANK YOU ">
    <p:bg>
      <p:bgPr>
        <a:solidFill>
          <a:schemeClr val="accent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CD83BA-D033-1745-6D4B-0DE131035E57}"/>
              </a:ext>
            </a:extLst>
          </p:cNvPr>
          <p:cNvSpPr txBox="1"/>
          <p:nvPr userDrawn="1"/>
        </p:nvSpPr>
        <p:spPr>
          <a:xfrm>
            <a:off x="1055688" y="497540"/>
            <a:ext cx="10080625" cy="5979459"/>
          </a:xfrm>
          <a:prstGeom prst="rect">
            <a:avLst/>
          </a:prstGeom>
          <a:noFill/>
        </p:spPr>
        <p:txBody>
          <a:bodyPr wrap="square" lIns="0" tIns="0" rIns="0" bIns="0" rtlCol="0" anchor="ctr">
            <a:noAutofit/>
          </a:bodyPr>
          <a:lstStyle/>
          <a:p>
            <a:pPr algn="ctr">
              <a:lnSpc>
                <a:spcPct val="90000"/>
              </a:lnSpc>
            </a:pPr>
            <a:r>
              <a:rPr lang="nl-BE" sz="14400" b="1" dirty="0">
                <a:solidFill>
                  <a:schemeClr val="bg1"/>
                </a:solidFill>
                <a:latin typeface="+mj-lt"/>
              </a:rPr>
              <a:t>END SLIDE</a:t>
            </a:r>
            <a:endParaRPr lang="en-GB" sz="14400" b="1" dirty="0">
              <a:solidFill>
                <a:schemeClr val="bg1"/>
              </a:solidFill>
              <a:latin typeface="+mj-lt"/>
            </a:endParaRPr>
          </a:p>
        </p:txBody>
      </p:sp>
    </p:spTree>
    <p:extLst>
      <p:ext uri="{BB962C8B-B14F-4D97-AF65-F5344CB8AC3E}">
        <p14:creationId xmlns:p14="http://schemas.microsoft.com/office/powerpoint/2010/main" val="41872842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4"/>
        </a:solidFill>
        <a:effectLst/>
      </p:bgPr>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461597C7-9D0E-1782-B4A8-FDE969AE614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9721383" y="6082123"/>
            <a:ext cx="1864800" cy="306067"/>
          </a:xfrm>
          <a:prstGeom prst="rect">
            <a:avLst/>
          </a:prstGeom>
        </p:spPr>
      </p:pic>
    </p:spTree>
    <p:extLst>
      <p:ext uri="{BB962C8B-B14F-4D97-AF65-F5344CB8AC3E}">
        <p14:creationId xmlns:p14="http://schemas.microsoft.com/office/powerpoint/2010/main" val="10867058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O NOT USE">
    <p:bg>
      <p:bgPr>
        <a:solidFill>
          <a:schemeClr val="accent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CD83BA-D033-1745-6D4B-0DE131035E57}"/>
              </a:ext>
            </a:extLst>
          </p:cNvPr>
          <p:cNvSpPr txBox="1"/>
          <p:nvPr userDrawn="1"/>
        </p:nvSpPr>
        <p:spPr>
          <a:xfrm>
            <a:off x="419100" y="497540"/>
            <a:ext cx="11391900" cy="5979459"/>
          </a:xfrm>
          <a:prstGeom prst="rect">
            <a:avLst/>
          </a:prstGeom>
          <a:noFill/>
        </p:spPr>
        <p:txBody>
          <a:bodyPr wrap="square" lIns="0" tIns="0" rIns="0" bIns="0" rtlCol="0" anchor="ctr">
            <a:noAutofit/>
          </a:bodyPr>
          <a:lstStyle/>
          <a:p>
            <a:pPr algn="ctr">
              <a:lnSpc>
                <a:spcPct val="90000"/>
              </a:lnSpc>
            </a:pPr>
            <a:r>
              <a:rPr lang="nl-BE" sz="14400" b="1" spc="-150" dirty="0">
                <a:solidFill>
                  <a:schemeClr val="bg1"/>
                </a:solidFill>
                <a:latin typeface="+mj-lt"/>
              </a:rPr>
              <a:t>DO NOT USE</a:t>
            </a:r>
            <a:endParaRPr lang="en-GB" sz="14400" b="1" spc="-150" dirty="0">
              <a:solidFill>
                <a:schemeClr val="bg1"/>
              </a:solidFill>
              <a:latin typeface="+mj-lt"/>
            </a:endParaRPr>
          </a:p>
        </p:txBody>
      </p:sp>
    </p:spTree>
    <p:extLst>
      <p:ext uri="{BB962C8B-B14F-4D97-AF65-F5344CB8AC3E}">
        <p14:creationId xmlns:p14="http://schemas.microsoft.com/office/powerpoint/2010/main" val="115641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gular Bulleted Text">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2926F62-E44B-74FC-754A-CFD83718FB7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70526" y="6554636"/>
            <a:ext cx="1170000" cy="192029"/>
          </a:xfrm>
          <a:prstGeom prst="rect">
            <a:avLst/>
          </a:prstGeom>
        </p:spPr>
      </p:pic>
      <p:sp>
        <p:nvSpPr>
          <p:cNvPr id="10" name="Freeform: Shape 9">
            <a:extLst>
              <a:ext uri="{FF2B5EF4-FFF2-40B4-BE49-F238E27FC236}">
                <a16:creationId xmlns:a16="http://schemas.microsoft.com/office/drawing/2014/main" id="{6AF06B55-CB71-31AE-D998-31C958B37E2F}"/>
              </a:ext>
            </a:extLst>
          </p:cNvPr>
          <p:cNvSpPr/>
          <p:nvPr userDrawn="1"/>
        </p:nvSpPr>
        <p:spPr>
          <a:xfrm>
            <a:off x="0" y="1"/>
            <a:ext cx="12192000" cy="413017"/>
          </a:xfrm>
          <a:custGeom>
            <a:avLst/>
            <a:gdLst>
              <a:gd name="connsiteX0" fmla="*/ 331582 w 12192000"/>
              <a:gd name="connsiteY0" fmla="*/ 103556 h 413017"/>
              <a:gd name="connsiteX1" fmla="*/ 123185 w 12192000"/>
              <a:gd name="connsiteY1" fmla="*/ 165218 h 413017"/>
              <a:gd name="connsiteX2" fmla="*/ 289900 w 12192000"/>
              <a:gd name="connsiteY2" fmla="*/ 345639 h 413017"/>
              <a:gd name="connsiteX3" fmla="*/ 209395 w 12192000"/>
              <a:gd name="connsiteY3" fmla="*/ 228025 h 413017"/>
              <a:gd name="connsiteX4" fmla="*/ 500582 w 12192000"/>
              <a:gd name="connsiteY4" fmla="*/ 117259 h 413017"/>
              <a:gd name="connsiteX5" fmla="*/ 331582 w 12192000"/>
              <a:gd name="connsiteY5" fmla="*/ 103556 h 413017"/>
              <a:gd name="connsiteX6" fmla="*/ 0 w 12192000"/>
              <a:gd name="connsiteY6" fmla="*/ 0 h 413017"/>
              <a:gd name="connsiteX7" fmla="*/ 12192000 w 12192000"/>
              <a:gd name="connsiteY7" fmla="*/ 0 h 413017"/>
              <a:gd name="connsiteX8" fmla="*/ 12192000 w 12192000"/>
              <a:gd name="connsiteY8" fmla="*/ 413017 h 413017"/>
              <a:gd name="connsiteX9" fmla="*/ 0 w 12192000"/>
              <a:gd name="connsiteY9" fmla="*/ 413017 h 413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413017">
                <a:moveTo>
                  <a:pt x="331582" y="103556"/>
                </a:moveTo>
                <a:cubicBezTo>
                  <a:pt x="243798" y="102985"/>
                  <a:pt x="149449" y="114975"/>
                  <a:pt x="123185" y="165218"/>
                </a:cubicBezTo>
                <a:cubicBezTo>
                  <a:pt x="70658" y="265705"/>
                  <a:pt x="289900" y="345639"/>
                  <a:pt x="289900" y="345639"/>
                </a:cubicBezTo>
                <a:cubicBezTo>
                  <a:pt x="289900" y="345639"/>
                  <a:pt x="192275" y="283311"/>
                  <a:pt x="209395" y="228025"/>
                </a:cubicBezTo>
                <a:cubicBezTo>
                  <a:pt x="224243" y="180084"/>
                  <a:pt x="325872" y="150376"/>
                  <a:pt x="500582" y="117259"/>
                </a:cubicBezTo>
                <a:cubicBezTo>
                  <a:pt x="500582" y="117259"/>
                  <a:pt x="419365" y="104127"/>
                  <a:pt x="331582" y="103556"/>
                </a:cubicBezTo>
                <a:close/>
                <a:moveTo>
                  <a:pt x="0" y="0"/>
                </a:moveTo>
                <a:lnTo>
                  <a:pt x="12192000" y="0"/>
                </a:lnTo>
                <a:lnTo>
                  <a:pt x="12192000" y="413017"/>
                </a:lnTo>
                <a:lnTo>
                  <a:pt x="0" y="413017"/>
                </a:lnTo>
                <a:close/>
              </a:path>
            </a:pathLst>
          </a:custGeom>
          <a:gradFill flip="none" rotWithShape="1">
            <a:gsLst>
              <a:gs pos="44000">
                <a:schemeClr val="bg1"/>
              </a:gs>
              <a:gs pos="100000">
                <a:schemeClr val="accent1"/>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spc="300" dirty="0">
              <a:solidFill>
                <a:schemeClr val="bg1"/>
              </a:solidFill>
              <a:latin typeface="+mj-lt"/>
            </a:endParaRPr>
          </a:p>
        </p:txBody>
      </p:sp>
      <p:pic>
        <p:nvPicPr>
          <p:cNvPr id="8" name="Graphic 7">
            <a:extLst>
              <a:ext uri="{FF2B5EF4-FFF2-40B4-BE49-F238E27FC236}">
                <a16:creationId xmlns:a16="http://schemas.microsoft.com/office/drawing/2014/main" id="{309C310E-884D-37C3-DD5B-2B70C946425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5056" y="103538"/>
            <a:ext cx="386488" cy="242276"/>
          </a:xfrm>
          <a:prstGeom prst="rect">
            <a:avLst/>
          </a:prstGeom>
        </p:spPr>
      </p:pic>
      <p:sp>
        <p:nvSpPr>
          <p:cNvPr id="11" name="Slide Number Placeholder 10">
            <a:extLst>
              <a:ext uri="{FF2B5EF4-FFF2-40B4-BE49-F238E27FC236}">
                <a16:creationId xmlns:a16="http://schemas.microsoft.com/office/drawing/2014/main" id="{95F34F8C-094D-FE03-9112-22EE28A9E184}"/>
              </a:ext>
            </a:extLst>
          </p:cNvPr>
          <p:cNvSpPr>
            <a:spLocks noGrp="1"/>
          </p:cNvSpPr>
          <p:nvPr>
            <p:ph type="sldNum" sz="quarter" idx="12"/>
          </p:nvPr>
        </p:nvSpPr>
        <p:spPr/>
        <p:txBody>
          <a:bodyPr/>
          <a:lstStyle/>
          <a:p>
            <a:fld id="{068BCA6D-6259-44E2-97C8-5D261EFBA7C4}" type="slidenum">
              <a:rPr lang="en-GB" smtClean="0"/>
              <a:pPr/>
              <a:t>‹#›</a:t>
            </a:fld>
            <a:endParaRPr lang="en-GB"/>
          </a:p>
        </p:txBody>
      </p:sp>
      <p:sp>
        <p:nvSpPr>
          <p:cNvPr id="4" name="SubTitle Placeholder 8">
            <a:extLst>
              <a:ext uri="{FF2B5EF4-FFF2-40B4-BE49-F238E27FC236}">
                <a16:creationId xmlns:a16="http://schemas.microsoft.com/office/drawing/2014/main" id="{F991F707-9932-380C-D497-C866E2551680}"/>
              </a:ext>
            </a:extLst>
          </p:cNvPr>
          <p:cNvSpPr>
            <a:spLocks noGrp="1"/>
          </p:cNvSpPr>
          <p:nvPr>
            <p:ph type="body" sz="quarter" idx="13"/>
          </p:nvPr>
        </p:nvSpPr>
        <p:spPr>
          <a:xfrm>
            <a:off x="419100" y="1161320"/>
            <a:ext cx="10717212" cy="342081"/>
          </a:xfrm>
        </p:spPr>
        <p:txBody>
          <a:bodyPr>
            <a:normAutofit/>
          </a:bodyPr>
          <a:lstStyle>
            <a:lvl1pPr>
              <a:lnSpc>
                <a:spcPts val="2100"/>
              </a:lnSpc>
              <a:defRPr sz="1700">
                <a:solidFill>
                  <a:schemeClr val="accent1"/>
                </a:solidFill>
                <a:latin typeface="+mn-lt"/>
              </a:defRPr>
            </a:lvl1pPr>
          </a:lstStyle>
          <a:p>
            <a:pPr lvl="0"/>
            <a:r>
              <a:rPr lang="en-US"/>
              <a:t>Click to edit Master text styles</a:t>
            </a:r>
          </a:p>
        </p:txBody>
      </p:sp>
      <p:sp>
        <p:nvSpPr>
          <p:cNvPr id="6" name="Title 1">
            <a:extLst>
              <a:ext uri="{FF2B5EF4-FFF2-40B4-BE49-F238E27FC236}">
                <a16:creationId xmlns:a16="http://schemas.microsoft.com/office/drawing/2014/main" id="{76B3DC8A-965A-C0CB-5F4E-B792CDFAF2C3}"/>
              </a:ext>
            </a:extLst>
          </p:cNvPr>
          <p:cNvSpPr>
            <a:spLocks noGrp="1"/>
          </p:cNvSpPr>
          <p:nvPr>
            <p:ph type="title"/>
          </p:nvPr>
        </p:nvSpPr>
        <p:spPr>
          <a:xfrm>
            <a:off x="419099" y="605257"/>
            <a:ext cx="10717213" cy="493710"/>
          </a:xfrm>
        </p:spPr>
        <p:txBody>
          <a:bodyPr anchor="b" anchorCtr="0">
            <a:noAutofit/>
          </a:bodyPr>
          <a:lstStyle>
            <a:lvl1pPr>
              <a:defRPr sz="3300"/>
            </a:lvl1pPr>
          </a:lstStyle>
          <a:p>
            <a:r>
              <a:rPr lang="en-US"/>
              <a:t>Click to edit Master title style</a:t>
            </a:r>
            <a:endParaRPr lang="en-GB" dirty="0"/>
          </a:p>
        </p:txBody>
      </p:sp>
      <p:sp>
        <p:nvSpPr>
          <p:cNvPr id="9" name="Text Placeholder 8">
            <a:extLst>
              <a:ext uri="{FF2B5EF4-FFF2-40B4-BE49-F238E27FC236}">
                <a16:creationId xmlns:a16="http://schemas.microsoft.com/office/drawing/2014/main" id="{5571C538-1305-1DFB-224A-C0E99B734D2E}"/>
              </a:ext>
            </a:extLst>
          </p:cNvPr>
          <p:cNvSpPr>
            <a:spLocks noGrp="1"/>
          </p:cNvSpPr>
          <p:nvPr>
            <p:ph type="body" sz="quarter" idx="14" hasCustomPrompt="1"/>
          </p:nvPr>
        </p:nvSpPr>
        <p:spPr>
          <a:xfrm>
            <a:off x="444500" y="1828800"/>
            <a:ext cx="10739438" cy="4337050"/>
          </a:xfrm>
        </p:spPr>
        <p:txBody>
          <a:bodyPr/>
          <a:lstStyle>
            <a:lvl1pPr marL="182880" indent="-182880">
              <a:buClr>
                <a:schemeClr val="accent1"/>
              </a:buClr>
              <a:buFont typeface="Arial" panose="020B0604020202020204" pitchFamily="34" charset="0"/>
              <a:buChar char="•"/>
              <a:defRPr sz="2600"/>
            </a:lvl1pPr>
            <a:lvl2pPr marL="548640">
              <a:defRPr sz="2400"/>
            </a:lvl2pPr>
            <a:lvl3pPr marL="1005840">
              <a:defRPr sz="2000"/>
            </a:lvl3pPr>
            <a:lvl4pPr marL="1463040">
              <a:defRPr sz="1800"/>
            </a:lvl4pPr>
            <a:lvl5pPr marL="1828800">
              <a:defRPr sz="18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46134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onicWall - Basis">
    <p:bg>
      <p:bgPr>
        <a:solidFill>
          <a:schemeClr val="bg1"/>
        </a:solidFill>
        <a:effectLst/>
      </p:bgPr>
    </p:bg>
    <p:spTree>
      <p:nvGrpSpPr>
        <p:cNvPr id="1" name=""/>
        <p:cNvGrpSpPr/>
        <p:nvPr/>
      </p:nvGrpSpPr>
      <p:grpSpPr>
        <a:xfrm>
          <a:off x="0" y="0"/>
          <a:ext cx="0" cy="0"/>
          <a:chOff x="0" y="0"/>
          <a:chExt cx="0" cy="0"/>
        </a:xfrm>
      </p:grpSpPr>
      <p:pic>
        <p:nvPicPr>
          <p:cNvPr id="6" name="Picture 5" descr="A close up of a corner&#10;&#10;Description automatically generated">
            <a:extLst>
              <a:ext uri="{FF2B5EF4-FFF2-40B4-BE49-F238E27FC236}">
                <a16:creationId xmlns:a16="http://schemas.microsoft.com/office/drawing/2014/main" id="{50DF1235-3B75-1C2E-B69F-96EB3F893B1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6B0897E-D0FA-3927-460A-0BC232A4FAD6}"/>
              </a:ext>
            </a:extLst>
          </p:cNvPr>
          <p:cNvSpPr txBox="1"/>
          <p:nvPr userDrawn="1"/>
        </p:nvSpPr>
        <p:spPr>
          <a:xfrm>
            <a:off x="3684157" y="3642794"/>
            <a:ext cx="2160000" cy="553998"/>
          </a:xfrm>
          <a:prstGeom prst="rect">
            <a:avLst/>
          </a:prstGeom>
          <a:noFill/>
        </p:spPr>
        <p:txBody>
          <a:bodyPr wrap="square" rtlCol="0">
            <a:spAutoFit/>
          </a:bodyPr>
          <a:lstStyle/>
          <a:p>
            <a:pPr algn="l">
              <a:lnSpc>
                <a:spcPct val="100000"/>
              </a:lnSpc>
            </a:pPr>
            <a:r>
              <a:rPr lang="en-GB" sz="1500" dirty="0">
                <a:solidFill>
                  <a:schemeClr val="bg1"/>
                </a:solidFill>
              </a:rPr>
              <a:t>Never alone.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500" dirty="0">
                <a:solidFill>
                  <a:schemeClr val="bg1"/>
                </a:solidFill>
              </a:rPr>
              <a:t>Relentless security.</a:t>
            </a:r>
          </a:p>
        </p:txBody>
      </p:sp>
      <p:pic>
        <p:nvPicPr>
          <p:cNvPr id="2" name="Graphic 1">
            <a:extLst>
              <a:ext uri="{FF2B5EF4-FFF2-40B4-BE49-F238E27FC236}">
                <a16:creationId xmlns:a16="http://schemas.microsoft.com/office/drawing/2014/main" id="{81CDE355-4FBB-F394-7251-A2676C9485A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207016" y="2805192"/>
            <a:ext cx="5677200" cy="931790"/>
          </a:xfrm>
          <a:prstGeom prst="rect">
            <a:avLst/>
          </a:prstGeom>
        </p:spPr>
      </p:pic>
    </p:spTree>
    <p:extLst>
      <p:ext uri="{BB962C8B-B14F-4D97-AF65-F5344CB8AC3E}">
        <p14:creationId xmlns:p14="http://schemas.microsoft.com/office/powerpoint/2010/main" val="2186929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
    <p:bg>
      <p:bgPr>
        <a:solidFill>
          <a:schemeClr val="accent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CD83BA-D033-1745-6D4B-0DE131035E57}"/>
              </a:ext>
            </a:extLst>
          </p:cNvPr>
          <p:cNvSpPr txBox="1"/>
          <p:nvPr userDrawn="1"/>
        </p:nvSpPr>
        <p:spPr>
          <a:xfrm>
            <a:off x="1055688" y="497540"/>
            <a:ext cx="10080625" cy="5979459"/>
          </a:xfrm>
          <a:prstGeom prst="rect">
            <a:avLst/>
          </a:prstGeom>
          <a:noFill/>
        </p:spPr>
        <p:txBody>
          <a:bodyPr wrap="square" lIns="0" tIns="0" rIns="0" bIns="0" rtlCol="0" anchor="ctr">
            <a:noAutofit/>
          </a:bodyPr>
          <a:lstStyle/>
          <a:p>
            <a:pPr algn="ctr">
              <a:lnSpc>
                <a:spcPct val="90000"/>
              </a:lnSpc>
            </a:pPr>
            <a:r>
              <a:rPr lang="nl-BE" sz="14400" b="1" dirty="0">
                <a:solidFill>
                  <a:schemeClr val="bg1"/>
                </a:solidFill>
                <a:latin typeface="+mj-lt"/>
              </a:rPr>
              <a:t>CHAPTER</a:t>
            </a:r>
            <a:endParaRPr lang="en-GB" sz="14400" b="1" dirty="0">
              <a:solidFill>
                <a:schemeClr val="bg1"/>
              </a:solidFill>
              <a:latin typeface="+mj-lt"/>
            </a:endParaRPr>
          </a:p>
        </p:txBody>
      </p:sp>
    </p:spTree>
    <p:extLst>
      <p:ext uri="{BB962C8B-B14F-4D97-AF65-F5344CB8AC3E}">
        <p14:creationId xmlns:p14="http://schemas.microsoft.com/office/powerpoint/2010/main" val="896359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pter">
    <p:bg>
      <p:bgPr>
        <a:solidFill>
          <a:schemeClr val="accent4"/>
        </a:solidFill>
        <a:effectLst/>
      </p:bgPr>
    </p:bg>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9CD84BE8-A4AC-F374-3BD8-42B155CBB57E}"/>
              </a:ext>
            </a:extLst>
          </p:cNvPr>
          <p:cNvSpPr>
            <a:spLocks noGrp="1"/>
          </p:cNvSpPr>
          <p:nvPr>
            <p:ph type="body" sz="quarter" idx="11"/>
          </p:nvPr>
        </p:nvSpPr>
        <p:spPr>
          <a:xfrm>
            <a:off x="1055688" y="4800600"/>
            <a:ext cx="5040312" cy="1676400"/>
          </a:xfrm>
        </p:spPr>
        <p:txBody>
          <a:bodyPr>
            <a:normAutofit/>
          </a:bodyPr>
          <a:lstStyle>
            <a:lvl1pPr>
              <a:lnSpc>
                <a:spcPts val="1600"/>
              </a:lnSpc>
              <a:spcAft>
                <a:spcPts val="300"/>
              </a:spcAft>
              <a:defRPr sz="1250" b="0">
                <a:solidFill>
                  <a:schemeClr val="tx1"/>
                </a:solidFill>
                <a:latin typeface="+mn-lt"/>
              </a:defRPr>
            </a:lvl1pPr>
            <a:lvl2pPr marL="0" indent="0">
              <a:lnSpc>
                <a:spcPts val="1600"/>
              </a:lnSpc>
              <a:buNone/>
              <a:defRPr sz="1250" b="0">
                <a:solidFill>
                  <a:schemeClr val="tx1"/>
                </a:solidFill>
                <a:latin typeface="+mn-lt"/>
                <a:cs typeface="Arial" panose="020B0604020202020204" pitchFamily="34" charset="0"/>
              </a:defRPr>
            </a:lvl2pPr>
          </a:lstStyle>
          <a:p>
            <a:pPr lvl="0"/>
            <a:r>
              <a:rPr lang="en-US"/>
              <a:t>Click to edit Master text styles</a:t>
            </a:r>
          </a:p>
        </p:txBody>
      </p:sp>
      <p:sp>
        <p:nvSpPr>
          <p:cNvPr id="9" name="SubTitle Placeholder 8">
            <a:extLst>
              <a:ext uri="{FF2B5EF4-FFF2-40B4-BE49-F238E27FC236}">
                <a16:creationId xmlns:a16="http://schemas.microsoft.com/office/drawing/2014/main" id="{2B97611C-41F6-3E37-B932-7A2841084F9F}"/>
              </a:ext>
            </a:extLst>
          </p:cNvPr>
          <p:cNvSpPr>
            <a:spLocks noGrp="1"/>
          </p:cNvSpPr>
          <p:nvPr>
            <p:ph type="body" sz="quarter" idx="12"/>
          </p:nvPr>
        </p:nvSpPr>
        <p:spPr>
          <a:xfrm>
            <a:off x="1055688" y="4142161"/>
            <a:ext cx="7960565" cy="342081"/>
          </a:xfrm>
        </p:spPr>
        <p:txBody>
          <a:bodyPr>
            <a:normAutofit/>
          </a:bodyPr>
          <a:lstStyle>
            <a:lvl1pPr>
              <a:lnSpc>
                <a:spcPts val="2900"/>
              </a:lnSpc>
              <a:defRPr sz="2400">
                <a:solidFill>
                  <a:schemeClr val="accent1"/>
                </a:solidFill>
                <a:latin typeface="+mn-lt"/>
              </a:defRPr>
            </a:lvl1pPr>
          </a:lstStyle>
          <a:p>
            <a:pPr lvl="0"/>
            <a:r>
              <a:rPr lang="en-US"/>
              <a:t>Click to edit Master text styles</a:t>
            </a:r>
          </a:p>
        </p:txBody>
      </p:sp>
      <p:sp>
        <p:nvSpPr>
          <p:cNvPr id="2" name="Title 1">
            <a:extLst>
              <a:ext uri="{FF2B5EF4-FFF2-40B4-BE49-F238E27FC236}">
                <a16:creationId xmlns:a16="http://schemas.microsoft.com/office/drawing/2014/main" id="{CA44DEB5-9BB2-5743-332A-9FF2199EBB82}"/>
              </a:ext>
            </a:extLst>
          </p:cNvPr>
          <p:cNvSpPr>
            <a:spLocks noGrp="1"/>
          </p:cNvSpPr>
          <p:nvPr>
            <p:ph type="title"/>
          </p:nvPr>
        </p:nvSpPr>
        <p:spPr>
          <a:xfrm>
            <a:off x="1055687" y="3294530"/>
            <a:ext cx="9613970" cy="720000"/>
          </a:xfrm>
        </p:spPr>
        <p:txBody>
          <a:bodyPr>
            <a:normAutofit/>
          </a:bodyPr>
          <a:lstStyle/>
          <a:p>
            <a:r>
              <a:rPr lang="en-US"/>
              <a:t>Click to edit Master title style</a:t>
            </a:r>
            <a:endParaRPr lang="en-GB" dirty="0"/>
          </a:p>
        </p:txBody>
      </p:sp>
      <p:pic>
        <p:nvPicPr>
          <p:cNvPr id="3" name="Graphic 2">
            <a:extLst>
              <a:ext uri="{FF2B5EF4-FFF2-40B4-BE49-F238E27FC236}">
                <a16:creationId xmlns:a16="http://schemas.microsoft.com/office/drawing/2014/main" id="{1E83A128-D78D-AEEF-8161-EAF6D8E032C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51343" y="3294530"/>
            <a:ext cx="431852" cy="270713"/>
          </a:xfrm>
          <a:prstGeom prst="rect">
            <a:avLst/>
          </a:prstGeom>
        </p:spPr>
      </p:pic>
      <p:pic>
        <p:nvPicPr>
          <p:cNvPr id="8" name="Graphic 7">
            <a:extLst>
              <a:ext uri="{FF2B5EF4-FFF2-40B4-BE49-F238E27FC236}">
                <a16:creationId xmlns:a16="http://schemas.microsoft.com/office/drawing/2014/main" id="{8FC09DC5-3C58-5F3F-0F5F-28DEA0F7520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0526" y="6554636"/>
            <a:ext cx="1170000" cy="192029"/>
          </a:xfrm>
          <a:prstGeom prst="rect">
            <a:avLst/>
          </a:prstGeom>
        </p:spPr>
      </p:pic>
    </p:spTree>
    <p:extLst>
      <p:ext uri="{BB962C8B-B14F-4D97-AF65-F5344CB8AC3E}">
        <p14:creationId xmlns:p14="http://schemas.microsoft.com/office/powerpoint/2010/main" val="3262841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 Number">
    <p:bg>
      <p:bgPr>
        <a:solidFill>
          <a:schemeClr val="accent3"/>
        </a:solidFill>
        <a:effectLst/>
      </p:bgPr>
    </p:bg>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9CD84BE8-A4AC-F374-3BD8-42B155CBB57E}"/>
              </a:ext>
            </a:extLst>
          </p:cNvPr>
          <p:cNvSpPr>
            <a:spLocks noGrp="1"/>
          </p:cNvSpPr>
          <p:nvPr>
            <p:ph type="body" sz="quarter" idx="11"/>
          </p:nvPr>
        </p:nvSpPr>
        <p:spPr>
          <a:xfrm>
            <a:off x="2554940" y="4800600"/>
            <a:ext cx="3541059" cy="1676400"/>
          </a:xfrm>
        </p:spPr>
        <p:txBody>
          <a:bodyPr>
            <a:normAutofit/>
          </a:bodyPr>
          <a:lstStyle>
            <a:lvl1pPr>
              <a:lnSpc>
                <a:spcPts val="1600"/>
              </a:lnSpc>
              <a:spcAft>
                <a:spcPts val="300"/>
              </a:spcAft>
              <a:defRPr sz="1250" b="0">
                <a:solidFill>
                  <a:schemeClr val="tx1"/>
                </a:solidFill>
                <a:latin typeface="+mn-lt"/>
              </a:defRPr>
            </a:lvl1pPr>
            <a:lvl2pPr marL="0" indent="0">
              <a:lnSpc>
                <a:spcPts val="1600"/>
              </a:lnSpc>
              <a:buNone/>
              <a:defRPr sz="1250" b="0">
                <a:solidFill>
                  <a:schemeClr val="tx1"/>
                </a:solidFill>
                <a:latin typeface="+mn-lt"/>
                <a:cs typeface="Arial" panose="020B0604020202020204" pitchFamily="34" charset="0"/>
              </a:defRPr>
            </a:lvl2pPr>
          </a:lstStyle>
          <a:p>
            <a:pPr lvl="0"/>
            <a:r>
              <a:rPr lang="en-US"/>
              <a:t>Click to edit Master text styles</a:t>
            </a:r>
          </a:p>
        </p:txBody>
      </p:sp>
      <p:sp>
        <p:nvSpPr>
          <p:cNvPr id="9" name="SubTitle Placeholder 8">
            <a:extLst>
              <a:ext uri="{FF2B5EF4-FFF2-40B4-BE49-F238E27FC236}">
                <a16:creationId xmlns:a16="http://schemas.microsoft.com/office/drawing/2014/main" id="{2B97611C-41F6-3E37-B932-7A2841084F9F}"/>
              </a:ext>
            </a:extLst>
          </p:cNvPr>
          <p:cNvSpPr>
            <a:spLocks noGrp="1"/>
          </p:cNvSpPr>
          <p:nvPr>
            <p:ph type="body" sz="quarter" idx="12"/>
          </p:nvPr>
        </p:nvSpPr>
        <p:spPr>
          <a:xfrm>
            <a:off x="2554941" y="4142161"/>
            <a:ext cx="6461312" cy="342081"/>
          </a:xfrm>
        </p:spPr>
        <p:txBody>
          <a:bodyPr>
            <a:normAutofit/>
          </a:bodyPr>
          <a:lstStyle>
            <a:lvl1pPr>
              <a:lnSpc>
                <a:spcPts val="2900"/>
              </a:lnSpc>
              <a:defRPr sz="2400">
                <a:solidFill>
                  <a:schemeClr val="tx1"/>
                </a:solidFill>
                <a:latin typeface="+mn-lt"/>
              </a:defRPr>
            </a:lvl1pPr>
          </a:lstStyle>
          <a:p>
            <a:pPr lvl="0"/>
            <a:r>
              <a:rPr lang="en-US"/>
              <a:t>Click to edit Master text styles</a:t>
            </a:r>
          </a:p>
        </p:txBody>
      </p:sp>
      <p:sp>
        <p:nvSpPr>
          <p:cNvPr id="2" name="Title 1">
            <a:extLst>
              <a:ext uri="{FF2B5EF4-FFF2-40B4-BE49-F238E27FC236}">
                <a16:creationId xmlns:a16="http://schemas.microsoft.com/office/drawing/2014/main" id="{CA44DEB5-9BB2-5743-332A-9FF2199EBB82}"/>
              </a:ext>
            </a:extLst>
          </p:cNvPr>
          <p:cNvSpPr>
            <a:spLocks noGrp="1"/>
          </p:cNvSpPr>
          <p:nvPr>
            <p:ph type="title"/>
          </p:nvPr>
        </p:nvSpPr>
        <p:spPr>
          <a:xfrm>
            <a:off x="2554941" y="3294530"/>
            <a:ext cx="8114716" cy="720000"/>
          </a:xfrm>
        </p:spPr>
        <p:txBody>
          <a:bodyPr>
            <a:normAutofit/>
          </a:bodyPr>
          <a:lstStyle>
            <a:lvl1pPr>
              <a:defRPr>
                <a:solidFill>
                  <a:schemeClr val="bg1"/>
                </a:solidFill>
              </a:defRPr>
            </a:lvl1pPr>
          </a:lstStyle>
          <a:p>
            <a:r>
              <a:rPr lang="en-US"/>
              <a:t>Click to edit Master title style</a:t>
            </a:r>
            <a:endParaRPr lang="en-GB" dirty="0"/>
          </a:p>
        </p:txBody>
      </p:sp>
      <p:pic>
        <p:nvPicPr>
          <p:cNvPr id="3" name="Graphic 2">
            <a:extLst>
              <a:ext uri="{FF2B5EF4-FFF2-40B4-BE49-F238E27FC236}">
                <a16:creationId xmlns:a16="http://schemas.microsoft.com/office/drawing/2014/main" id="{1E83A128-D78D-AEEF-8161-EAF6D8E032C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51343" y="3294530"/>
            <a:ext cx="431852" cy="270713"/>
          </a:xfrm>
          <a:prstGeom prst="rect">
            <a:avLst/>
          </a:prstGeom>
        </p:spPr>
      </p:pic>
      <p:sp>
        <p:nvSpPr>
          <p:cNvPr id="5" name="Text Placeholder 4">
            <a:extLst>
              <a:ext uri="{FF2B5EF4-FFF2-40B4-BE49-F238E27FC236}">
                <a16:creationId xmlns:a16="http://schemas.microsoft.com/office/drawing/2014/main" id="{FD737864-F0FD-A037-CCA2-0A863C0E4679}"/>
              </a:ext>
            </a:extLst>
          </p:cNvPr>
          <p:cNvSpPr>
            <a:spLocks noGrp="1"/>
          </p:cNvSpPr>
          <p:nvPr>
            <p:ph type="body" sz="quarter" idx="13" hasCustomPrompt="1"/>
          </p:nvPr>
        </p:nvSpPr>
        <p:spPr>
          <a:xfrm>
            <a:off x="-1157521" y="988359"/>
            <a:ext cx="3153242" cy="4343400"/>
          </a:xfrm>
        </p:spPr>
        <p:txBody>
          <a:bodyPr>
            <a:noAutofit/>
          </a:bodyPr>
          <a:lstStyle>
            <a:lvl1pPr algn="r">
              <a:lnSpc>
                <a:spcPts val="43000"/>
              </a:lnSpc>
              <a:defRPr sz="43000" b="1">
                <a:solidFill>
                  <a:schemeClr val="bg1"/>
                </a:solidFill>
                <a:latin typeface="+mj-lt"/>
              </a:defRPr>
            </a:lvl1pPr>
          </a:lstStyle>
          <a:p>
            <a:pPr lvl="0"/>
            <a:r>
              <a:rPr lang="en-US" dirty="0"/>
              <a:t>2</a:t>
            </a:r>
          </a:p>
        </p:txBody>
      </p:sp>
      <p:pic>
        <p:nvPicPr>
          <p:cNvPr id="6" name="Graphic 5">
            <a:extLst>
              <a:ext uri="{FF2B5EF4-FFF2-40B4-BE49-F238E27FC236}">
                <a16:creationId xmlns:a16="http://schemas.microsoft.com/office/drawing/2014/main" id="{3FB27A94-71C7-FE4B-5C71-0D4F74F14AB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70526" y="6554636"/>
            <a:ext cx="1170000" cy="192029"/>
          </a:xfrm>
          <a:prstGeom prst="rect">
            <a:avLst/>
          </a:prstGeom>
        </p:spPr>
      </p:pic>
    </p:spTree>
    <p:extLst>
      <p:ext uri="{BB962C8B-B14F-4D97-AF65-F5344CB8AC3E}">
        <p14:creationId xmlns:p14="http://schemas.microsoft.com/office/powerpoint/2010/main" val="32473811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
    <p:bg>
      <p:bgPr>
        <a:solidFill>
          <a:schemeClr val="accent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CD83BA-D033-1745-6D4B-0DE131035E57}"/>
              </a:ext>
            </a:extLst>
          </p:cNvPr>
          <p:cNvSpPr txBox="1"/>
          <p:nvPr userDrawn="1"/>
        </p:nvSpPr>
        <p:spPr>
          <a:xfrm>
            <a:off x="1055688" y="497540"/>
            <a:ext cx="10080625" cy="5979459"/>
          </a:xfrm>
          <a:prstGeom prst="rect">
            <a:avLst/>
          </a:prstGeom>
          <a:noFill/>
        </p:spPr>
        <p:txBody>
          <a:bodyPr wrap="square" lIns="0" tIns="0" rIns="0" bIns="0" rtlCol="0" anchor="ctr">
            <a:noAutofit/>
          </a:bodyPr>
          <a:lstStyle/>
          <a:p>
            <a:pPr algn="ctr">
              <a:lnSpc>
                <a:spcPct val="90000"/>
              </a:lnSpc>
            </a:pPr>
            <a:r>
              <a:rPr lang="nl-BE" sz="14400" b="1" dirty="0">
                <a:solidFill>
                  <a:schemeClr val="bg1"/>
                </a:solidFill>
                <a:latin typeface="+mj-lt"/>
              </a:rPr>
              <a:t>CONTENT</a:t>
            </a:r>
            <a:endParaRPr lang="en-GB" sz="14400" b="1" dirty="0">
              <a:solidFill>
                <a:schemeClr val="bg1"/>
              </a:solidFill>
              <a:latin typeface="+mj-lt"/>
            </a:endParaRPr>
          </a:p>
        </p:txBody>
      </p:sp>
    </p:spTree>
    <p:extLst>
      <p:ext uri="{BB962C8B-B14F-4D97-AF65-F5344CB8AC3E}">
        <p14:creationId xmlns:p14="http://schemas.microsoft.com/office/powerpoint/2010/main" val="21396094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261734E-7096-19B6-11FE-9B8A476F41C0}"/>
              </a:ext>
            </a:extLst>
          </p:cNvPr>
          <p:cNvSpPr>
            <a:spLocks noGrp="1"/>
          </p:cNvSpPr>
          <p:nvPr>
            <p:ph type="title"/>
          </p:nvPr>
        </p:nvSpPr>
        <p:spPr>
          <a:xfrm>
            <a:off x="1055688" y="623446"/>
            <a:ext cx="10080625" cy="1067242"/>
          </a:xfrm>
          <a:prstGeom prst="rect">
            <a:avLst/>
          </a:prstGeom>
        </p:spPr>
        <p:txBody>
          <a:bodyPr vert="horz" lIns="0" tIns="0" rIns="0" bIns="0" rtlCol="0" anchor="ctr">
            <a:normAutofit/>
          </a:bodyPr>
          <a:lstStyle/>
          <a:p>
            <a:endParaRPr lang="en-GB" dirty="0"/>
          </a:p>
        </p:txBody>
      </p:sp>
      <p:sp>
        <p:nvSpPr>
          <p:cNvPr id="3" name="Tijdelijke aanduiding voor tekst 2">
            <a:extLst>
              <a:ext uri="{FF2B5EF4-FFF2-40B4-BE49-F238E27FC236}">
                <a16:creationId xmlns:a16="http://schemas.microsoft.com/office/drawing/2014/main" id="{62EF611B-2F63-37A8-E765-48AF257A1978}"/>
              </a:ext>
            </a:extLst>
          </p:cNvPr>
          <p:cNvSpPr>
            <a:spLocks noGrp="1"/>
          </p:cNvSpPr>
          <p:nvPr>
            <p:ph type="body" idx="1"/>
          </p:nvPr>
        </p:nvSpPr>
        <p:spPr>
          <a:xfrm>
            <a:off x="1055688" y="1825624"/>
            <a:ext cx="10080625" cy="4651375"/>
          </a:xfrm>
          <a:prstGeom prst="rect">
            <a:avLst/>
          </a:prstGeom>
        </p:spPr>
        <p:txBody>
          <a:bodyPr vert="horz" lIns="0" tIns="0" rIns="0" bIns="0" rtlCol="0">
            <a:normAutofit/>
          </a:bodyPr>
          <a:lstStyle/>
          <a:p>
            <a:pPr lvl="0"/>
            <a:r>
              <a:rPr lang="en-GB" dirty="0" err="1"/>
              <a:t>Klikken</a:t>
            </a:r>
            <a:r>
              <a:rPr lang="en-GB" dirty="0"/>
              <a:t> om de </a:t>
            </a:r>
            <a:r>
              <a:rPr lang="en-GB" dirty="0" err="1"/>
              <a:t>tekststijl</a:t>
            </a:r>
            <a:r>
              <a:rPr lang="en-GB" dirty="0"/>
              <a:t> van het model </a:t>
            </a:r>
            <a:r>
              <a:rPr lang="en-GB" dirty="0" err="1"/>
              <a:t>te</a:t>
            </a:r>
            <a:r>
              <a:rPr lang="en-GB" dirty="0"/>
              <a:t> </a:t>
            </a:r>
            <a:r>
              <a:rPr lang="en-GB" dirty="0" err="1"/>
              <a:t>bewerken</a:t>
            </a:r>
            <a:endParaRPr lang="en-GB" dirty="0"/>
          </a:p>
          <a:p>
            <a:pPr lvl="1"/>
            <a:r>
              <a:rPr lang="en-GB" dirty="0"/>
              <a:t>Tweede </a:t>
            </a:r>
            <a:r>
              <a:rPr lang="en-GB" dirty="0" err="1"/>
              <a:t>niveau</a:t>
            </a:r>
            <a:endParaRPr lang="en-GB" dirty="0"/>
          </a:p>
          <a:p>
            <a:pPr lvl="2"/>
            <a:r>
              <a:rPr lang="en-GB" dirty="0" err="1"/>
              <a:t>Derde</a:t>
            </a:r>
            <a:r>
              <a:rPr lang="en-GB" dirty="0"/>
              <a:t> </a:t>
            </a:r>
            <a:r>
              <a:rPr lang="en-GB" dirty="0" err="1"/>
              <a:t>niveau</a:t>
            </a:r>
            <a:endParaRPr lang="en-GB" dirty="0"/>
          </a:p>
          <a:p>
            <a:pPr lvl="3"/>
            <a:r>
              <a:rPr lang="en-GB" dirty="0" err="1"/>
              <a:t>Vierde</a:t>
            </a:r>
            <a:r>
              <a:rPr lang="en-GB" dirty="0"/>
              <a:t> </a:t>
            </a:r>
            <a:r>
              <a:rPr lang="en-GB" dirty="0" err="1"/>
              <a:t>niveau</a:t>
            </a:r>
            <a:endParaRPr lang="en-GB" dirty="0"/>
          </a:p>
          <a:p>
            <a:pPr lvl="4"/>
            <a:r>
              <a:rPr lang="en-GB" dirty="0" err="1"/>
              <a:t>Vijfde</a:t>
            </a:r>
            <a:r>
              <a:rPr lang="en-GB" dirty="0"/>
              <a:t> </a:t>
            </a:r>
            <a:r>
              <a:rPr lang="en-GB" dirty="0" err="1"/>
              <a:t>niveau</a:t>
            </a:r>
            <a:endParaRPr lang="en-GB" dirty="0"/>
          </a:p>
        </p:txBody>
      </p:sp>
      <p:sp>
        <p:nvSpPr>
          <p:cNvPr id="4" name="Slide Number Placeholder 3">
            <a:extLst>
              <a:ext uri="{FF2B5EF4-FFF2-40B4-BE49-F238E27FC236}">
                <a16:creationId xmlns:a16="http://schemas.microsoft.com/office/drawing/2014/main" id="{2010281F-A82D-A656-D9A0-C5F1BB46C93C}"/>
              </a:ext>
            </a:extLst>
          </p:cNvPr>
          <p:cNvSpPr>
            <a:spLocks noGrp="1"/>
          </p:cNvSpPr>
          <p:nvPr>
            <p:ph type="sldNum" sz="quarter" idx="4"/>
          </p:nvPr>
        </p:nvSpPr>
        <p:spPr>
          <a:xfrm>
            <a:off x="11283949" y="6582261"/>
            <a:ext cx="674687" cy="180000"/>
          </a:xfrm>
          <a:prstGeom prst="rect">
            <a:avLst/>
          </a:prstGeom>
        </p:spPr>
        <p:txBody>
          <a:bodyPr vert="horz" lIns="0" tIns="0" rIns="0" bIns="0" rtlCol="0" anchor="t" anchorCtr="0"/>
          <a:lstStyle>
            <a:lvl1pPr algn="r">
              <a:defRPr sz="1000">
                <a:solidFill>
                  <a:schemeClr val="accent1"/>
                </a:solidFill>
              </a:defRPr>
            </a:lvl1pPr>
          </a:lstStyle>
          <a:p>
            <a:fld id="{068BCA6D-6259-44E2-97C8-5D261EFBA7C4}" type="slidenum">
              <a:rPr lang="en-GB" smtClean="0"/>
              <a:pPr/>
              <a:t>‹#›</a:t>
            </a:fld>
            <a:endParaRPr lang="en-GB"/>
          </a:p>
        </p:txBody>
      </p:sp>
    </p:spTree>
    <p:extLst>
      <p:ext uri="{BB962C8B-B14F-4D97-AF65-F5344CB8AC3E}">
        <p14:creationId xmlns:p14="http://schemas.microsoft.com/office/powerpoint/2010/main" val="1803565562"/>
      </p:ext>
    </p:extLst>
  </p:cSld>
  <p:clrMap bg1="lt1" tx1="dk1" bg2="lt2" tx2="dk2" accent1="accent1" accent2="accent2" accent3="accent3" accent4="accent4" accent5="accent5" accent6="accent6" hlink="hlink" folHlink="folHlink"/>
  <p:sldLayoutIdLst>
    <p:sldLayoutId id="2147483681" r:id="rId1"/>
    <p:sldLayoutId id="2147483662" r:id="rId2"/>
    <p:sldLayoutId id="2147483663" r:id="rId3"/>
    <p:sldLayoutId id="2147483694" r:id="rId4"/>
    <p:sldLayoutId id="2147483691" r:id="rId5"/>
    <p:sldLayoutId id="2147483682" r:id="rId6"/>
    <p:sldLayoutId id="2147483673" r:id="rId7"/>
    <p:sldLayoutId id="2147483678" r:id="rId8"/>
    <p:sldLayoutId id="2147483683" r:id="rId9"/>
    <p:sldLayoutId id="2147483688" r:id="rId10"/>
    <p:sldLayoutId id="2147483689" r:id="rId11"/>
    <p:sldLayoutId id="2147483690" r:id="rId12"/>
    <p:sldLayoutId id="2147483666" r:id="rId13"/>
    <p:sldLayoutId id="2147483667" r:id="rId14"/>
    <p:sldLayoutId id="2147483668" r:id="rId15"/>
    <p:sldLayoutId id="2147483669" r:id="rId16"/>
    <p:sldLayoutId id="2147483675" r:id="rId17"/>
    <p:sldLayoutId id="2147483676" r:id="rId18"/>
    <p:sldLayoutId id="2147483674" r:id="rId19"/>
    <p:sldLayoutId id="2147483684" r:id="rId20"/>
    <p:sldLayoutId id="2147483665" r:id="rId21"/>
    <p:sldLayoutId id="2147483672" r:id="rId22"/>
    <p:sldLayoutId id="2147483692" r:id="rId23"/>
    <p:sldLayoutId id="2147483693" r:id="rId24"/>
    <p:sldLayoutId id="2147483685" r:id="rId25"/>
    <p:sldLayoutId id="2147483677" r:id="rId26"/>
    <p:sldLayoutId id="2147483670" r:id="rId27"/>
    <p:sldLayoutId id="2147483679" r:id="rId28"/>
    <p:sldLayoutId id="2147483671" r:id="rId29"/>
    <p:sldLayoutId id="2147483686" r:id="rId30"/>
    <p:sldLayoutId id="2147483680" r:id="rId31"/>
    <p:sldLayoutId id="2147483687" r:id="rId32"/>
  </p:sldLayoutIdLst>
  <p:hf hdr="0" ftr="0" dt="0"/>
  <p:txStyles>
    <p:titleStyle>
      <a:lvl1pPr algn="l" defTabSz="914400" rtl="0" eaLnBrk="1" latinLnBrk="0" hangingPunct="1">
        <a:lnSpc>
          <a:spcPct val="100000"/>
        </a:lnSpc>
        <a:spcBef>
          <a:spcPct val="0"/>
        </a:spcBef>
        <a:buNone/>
        <a:defRPr sz="4800" b="1" kern="1200" cap="all" baseline="0">
          <a:solidFill>
            <a:schemeClr val="accent1"/>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1300" b="0" kern="1200">
          <a:solidFill>
            <a:schemeClr val="tx1"/>
          </a:solidFill>
          <a:latin typeface="+mn-lt"/>
          <a:ea typeface="+mn-ea"/>
          <a:cs typeface="+mn-cs"/>
        </a:defRPr>
      </a:lvl1pPr>
      <a:lvl2pPr marL="180975" indent="-180975" algn="l" defTabSz="914400" rtl="0" eaLnBrk="1" latinLnBrk="0" hangingPunct="1">
        <a:lnSpc>
          <a:spcPct val="100000"/>
        </a:lnSpc>
        <a:spcBef>
          <a:spcPts val="0"/>
        </a:spcBef>
        <a:buClr>
          <a:schemeClr val="accent1"/>
        </a:buClr>
        <a:buFont typeface="Arial" panose="020B0604020202020204" pitchFamily="34" charset="0"/>
        <a:buChar char="•"/>
        <a:defRPr sz="1300" b="0" kern="1200">
          <a:solidFill>
            <a:schemeClr val="tx1"/>
          </a:solidFill>
          <a:latin typeface="+mn-lt"/>
          <a:ea typeface="+mn-ea"/>
          <a:cs typeface="+mn-cs"/>
        </a:defRPr>
      </a:lvl2pPr>
      <a:lvl3pPr marL="358775" indent="-177800" algn="l" defTabSz="914400" rtl="0" eaLnBrk="1" latinLnBrk="0" hangingPunct="1">
        <a:lnSpc>
          <a:spcPct val="100000"/>
        </a:lnSpc>
        <a:spcBef>
          <a:spcPts val="0"/>
        </a:spcBef>
        <a:buClr>
          <a:schemeClr val="accent1"/>
        </a:buClr>
        <a:buFont typeface="Arial" panose="020B0604020202020204" pitchFamily="34" charset="0"/>
        <a:buChar char="•"/>
        <a:defRPr sz="1300" b="0" kern="1200">
          <a:solidFill>
            <a:schemeClr val="tx1"/>
          </a:solidFill>
          <a:latin typeface="+mn-lt"/>
          <a:ea typeface="+mn-ea"/>
          <a:cs typeface="+mn-cs"/>
        </a:defRPr>
      </a:lvl3pPr>
      <a:lvl4pPr marL="538163" indent="-182563" algn="l" defTabSz="914400" rtl="0" eaLnBrk="1" latinLnBrk="0" hangingPunct="1">
        <a:lnSpc>
          <a:spcPct val="100000"/>
        </a:lnSpc>
        <a:spcBef>
          <a:spcPts val="0"/>
        </a:spcBef>
        <a:buClr>
          <a:schemeClr val="accent1"/>
        </a:buClr>
        <a:buFont typeface="Arial" panose="020B0604020202020204" pitchFamily="34" charset="0"/>
        <a:buChar char="•"/>
        <a:defRPr sz="1300" b="0" kern="1200">
          <a:solidFill>
            <a:schemeClr val="tx1"/>
          </a:solidFill>
          <a:latin typeface="+mn-lt"/>
          <a:ea typeface="+mn-ea"/>
          <a:cs typeface="+mn-cs"/>
        </a:defRPr>
      </a:lvl4pPr>
      <a:lvl5pPr marL="719138" indent="-180975" algn="l" defTabSz="914400" rtl="0" eaLnBrk="1" latinLnBrk="0" hangingPunct="1">
        <a:lnSpc>
          <a:spcPct val="100000"/>
        </a:lnSpc>
        <a:spcBef>
          <a:spcPts val="0"/>
        </a:spcBef>
        <a:buClr>
          <a:schemeClr val="accent1"/>
        </a:buClr>
        <a:buFont typeface="Arial" panose="020B0604020202020204" pitchFamily="34" charset="0"/>
        <a:buChar char="•"/>
        <a:defRPr sz="13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F26B43"/>
          </p15:clr>
        </p15:guide>
        <p15:guide id="2" pos="7680" userDrawn="1">
          <p15:clr>
            <a:srgbClr val="F26B43"/>
          </p15:clr>
        </p15:guide>
        <p15:guide id="3" pos="264" userDrawn="1">
          <p15:clr>
            <a:srgbClr val="F26B43"/>
          </p15:clr>
        </p15:guide>
        <p15:guide id="4" pos="7440" userDrawn="1">
          <p15:clr>
            <a:srgbClr val="F26B43"/>
          </p15:clr>
        </p15:guide>
        <p15:guide id="5" orient="horz" userDrawn="1">
          <p15:clr>
            <a:srgbClr val="F26B43"/>
          </p15:clr>
        </p15:guide>
        <p15:guide id="6" orient="horz" pos="4320" userDrawn="1">
          <p15:clr>
            <a:srgbClr val="F26B43"/>
          </p15:clr>
        </p15:guide>
        <p15:guide id="7" orient="horz" pos="208" userDrawn="1">
          <p15:clr>
            <a:srgbClr val="F26B43"/>
          </p15:clr>
        </p15:guide>
        <p15:guide id="8" orient="horz" pos="4080" userDrawn="1">
          <p15:clr>
            <a:srgbClr val="F26B43"/>
          </p15:clr>
        </p15:guide>
        <p15:guide id="9" pos="665" userDrawn="1">
          <p15:clr>
            <a:srgbClr val="F26B43"/>
          </p15:clr>
        </p15:guide>
        <p15:guide id="10" pos="7015" userDrawn="1">
          <p15:clr>
            <a:srgbClr val="F26B43"/>
          </p15:clr>
        </p15:guide>
        <p15:guide id="12" orient="horz" pos="22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45.png"/><Relationship Id="rId13" Type="http://schemas.openxmlformats.org/officeDocument/2006/relationships/image" Target="../media/image150.png"/><Relationship Id="rId18" Type="http://schemas.openxmlformats.org/officeDocument/2006/relationships/image" Target="../media/image155.jpg"/><Relationship Id="rId3" Type="http://schemas.openxmlformats.org/officeDocument/2006/relationships/image" Target="../media/image140.png"/><Relationship Id="rId21" Type="http://schemas.openxmlformats.org/officeDocument/2006/relationships/image" Target="../media/image158.png"/><Relationship Id="rId7" Type="http://schemas.openxmlformats.org/officeDocument/2006/relationships/image" Target="../media/image144.png"/><Relationship Id="rId12" Type="http://schemas.openxmlformats.org/officeDocument/2006/relationships/image" Target="../media/image149.png"/><Relationship Id="rId17" Type="http://schemas.openxmlformats.org/officeDocument/2006/relationships/image" Target="../media/image154.png"/><Relationship Id="rId2" Type="http://schemas.openxmlformats.org/officeDocument/2006/relationships/image" Target="../media/image139.png"/><Relationship Id="rId16" Type="http://schemas.openxmlformats.org/officeDocument/2006/relationships/image" Target="../media/image153.png"/><Relationship Id="rId20" Type="http://schemas.openxmlformats.org/officeDocument/2006/relationships/image" Target="../media/image157.svg"/><Relationship Id="rId1" Type="http://schemas.openxmlformats.org/officeDocument/2006/relationships/slideLayout" Target="../slideLayouts/slideLayout3.xml"/><Relationship Id="rId6" Type="http://schemas.openxmlformats.org/officeDocument/2006/relationships/image" Target="../media/image143.png"/><Relationship Id="rId11" Type="http://schemas.openxmlformats.org/officeDocument/2006/relationships/image" Target="../media/image148.png"/><Relationship Id="rId24" Type="http://schemas.openxmlformats.org/officeDocument/2006/relationships/image" Target="../media/image161.png"/><Relationship Id="rId5" Type="http://schemas.openxmlformats.org/officeDocument/2006/relationships/image" Target="../media/image142.png"/><Relationship Id="rId15" Type="http://schemas.openxmlformats.org/officeDocument/2006/relationships/image" Target="../media/image152.png"/><Relationship Id="rId23" Type="http://schemas.openxmlformats.org/officeDocument/2006/relationships/image" Target="../media/image160.png"/><Relationship Id="rId10" Type="http://schemas.openxmlformats.org/officeDocument/2006/relationships/image" Target="../media/image147.png"/><Relationship Id="rId19" Type="http://schemas.openxmlformats.org/officeDocument/2006/relationships/image" Target="../media/image156.png"/><Relationship Id="rId4" Type="http://schemas.openxmlformats.org/officeDocument/2006/relationships/image" Target="../media/image141.png"/><Relationship Id="rId9" Type="http://schemas.openxmlformats.org/officeDocument/2006/relationships/image" Target="../media/image146.jpg"/><Relationship Id="rId14" Type="http://schemas.openxmlformats.org/officeDocument/2006/relationships/image" Target="../media/image151.png"/><Relationship Id="rId22" Type="http://schemas.openxmlformats.org/officeDocument/2006/relationships/image" Target="../media/image15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3.xml"/><Relationship Id="rId5" Type="http://schemas.openxmlformats.org/officeDocument/2006/relationships/image" Target="../media/image165.png"/><Relationship Id="rId4" Type="http://schemas.openxmlformats.org/officeDocument/2006/relationships/image" Target="../media/image164.png"/></Relationships>
</file>

<file path=ppt/slides/_rels/slide14.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175.svg"/><Relationship Id="rId18" Type="http://schemas.openxmlformats.org/officeDocument/2006/relationships/image" Target="../media/image180.png"/><Relationship Id="rId26" Type="http://schemas.openxmlformats.org/officeDocument/2006/relationships/image" Target="../media/image187.png"/><Relationship Id="rId3" Type="http://schemas.microsoft.com/office/2007/relationships/hdphoto" Target="../media/hdphoto2.wdp"/><Relationship Id="rId21" Type="http://schemas.openxmlformats.org/officeDocument/2006/relationships/image" Target="../media/image183.svg"/><Relationship Id="rId7" Type="http://schemas.openxmlformats.org/officeDocument/2006/relationships/image" Target="../media/image169.svg"/><Relationship Id="rId12" Type="http://schemas.openxmlformats.org/officeDocument/2006/relationships/image" Target="../media/image174.png"/><Relationship Id="rId17" Type="http://schemas.openxmlformats.org/officeDocument/2006/relationships/image" Target="../media/image179.svg"/><Relationship Id="rId25" Type="http://schemas.microsoft.com/office/2007/relationships/hdphoto" Target="../media/hdphoto4.wdp"/><Relationship Id="rId2" Type="http://schemas.openxmlformats.org/officeDocument/2006/relationships/image" Target="../media/image166.png"/><Relationship Id="rId16" Type="http://schemas.openxmlformats.org/officeDocument/2006/relationships/image" Target="../media/image178.png"/><Relationship Id="rId20" Type="http://schemas.openxmlformats.org/officeDocument/2006/relationships/image" Target="../media/image182.png"/><Relationship Id="rId1" Type="http://schemas.openxmlformats.org/officeDocument/2006/relationships/slideLayout" Target="../slideLayouts/slideLayout3.xml"/><Relationship Id="rId6" Type="http://schemas.openxmlformats.org/officeDocument/2006/relationships/image" Target="../media/image168.png"/><Relationship Id="rId11" Type="http://schemas.openxmlformats.org/officeDocument/2006/relationships/image" Target="../media/image173.svg"/><Relationship Id="rId24" Type="http://schemas.openxmlformats.org/officeDocument/2006/relationships/image" Target="../media/image186.png"/><Relationship Id="rId5" Type="http://schemas.microsoft.com/office/2007/relationships/hdphoto" Target="../media/hdphoto3.wdp"/><Relationship Id="rId15" Type="http://schemas.openxmlformats.org/officeDocument/2006/relationships/image" Target="../media/image177.svg"/><Relationship Id="rId23" Type="http://schemas.openxmlformats.org/officeDocument/2006/relationships/image" Target="../media/image185.svg"/><Relationship Id="rId10" Type="http://schemas.openxmlformats.org/officeDocument/2006/relationships/image" Target="../media/image172.png"/><Relationship Id="rId19" Type="http://schemas.openxmlformats.org/officeDocument/2006/relationships/image" Target="../media/image181.svg"/><Relationship Id="rId4" Type="http://schemas.openxmlformats.org/officeDocument/2006/relationships/image" Target="../media/image167.png"/><Relationship Id="rId9" Type="http://schemas.openxmlformats.org/officeDocument/2006/relationships/image" Target="../media/image171.svg"/><Relationship Id="rId14" Type="http://schemas.openxmlformats.org/officeDocument/2006/relationships/image" Target="../media/image176.png"/><Relationship Id="rId22" Type="http://schemas.openxmlformats.org/officeDocument/2006/relationships/image" Target="../media/image184.png"/><Relationship Id="rId27" Type="http://schemas.openxmlformats.org/officeDocument/2006/relationships/image" Target="../media/image188.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95.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xml"/><Relationship Id="rId11" Type="http://schemas.openxmlformats.org/officeDocument/2006/relationships/image" Target="../media/image194.jpg"/><Relationship Id="rId5" Type="http://schemas.openxmlformats.org/officeDocument/2006/relationships/diagramQuickStyle" Target="../diagrams/quickStyle1.xml"/><Relationship Id="rId10" Type="http://schemas.openxmlformats.org/officeDocument/2006/relationships/image" Target="../media/image193.jpg"/><Relationship Id="rId4" Type="http://schemas.openxmlformats.org/officeDocument/2006/relationships/diagramLayout" Target="../diagrams/layout1.xml"/><Relationship Id="rId9" Type="http://schemas.openxmlformats.org/officeDocument/2006/relationships/image" Target="../media/image19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199.svg"/><Relationship Id="rId13" Type="http://schemas.openxmlformats.org/officeDocument/2006/relationships/image" Target="../media/image140.png"/><Relationship Id="rId3" Type="http://schemas.openxmlformats.org/officeDocument/2006/relationships/image" Target="../media/image157.svg"/><Relationship Id="rId7" Type="http://schemas.openxmlformats.org/officeDocument/2006/relationships/image" Target="../media/image198.png"/><Relationship Id="rId12" Type="http://schemas.openxmlformats.org/officeDocument/2006/relationships/image" Target="../media/image139.png"/><Relationship Id="rId17" Type="http://schemas.openxmlformats.org/officeDocument/2006/relationships/image" Target="../media/image143.png"/><Relationship Id="rId2" Type="http://schemas.openxmlformats.org/officeDocument/2006/relationships/image" Target="../media/image156.png"/><Relationship Id="rId16" Type="http://schemas.openxmlformats.org/officeDocument/2006/relationships/image" Target="../media/image142.png"/><Relationship Id="rId1" Type="http://schemas.openxmlformats.org/officeDocument/2006/relationships/slideLayout" Target="../slideLayouts/slideLayout3.xml"/><Relationship Id="rId6" Type="http://schemas.openxmlformats.org/officeDocument/2006/relationships/image" Target="../media/image99.png"/><Relationship Id="rId11" Type="http://schemas.openxmlformats.org/officeDocument/2006/relationships/image" Target="../media/image202.svg"/><Relationship Id="rId5" Type="http://schemas.openxmlformats.org/officeDocument/2006/relationships/image" Target="../media/image98.svg"/><Relationship Id="rId15" Type="http://schemas.openxmlformats.org/officeDocument/2006/relationships/image" Target="../media/image141.png"/><Relationship Id="rId10" Type="http://schemas.openxmlformats.org/officeDocument/2006/relationships/image" Target="../media/image201.png"/><Relationship Id="rId4" Type="http://schemas.openxmlformats.org/officeDocument/2006/relationships/image" Target="../media/image97.png"/><Relationship Id="rId9" Type="http://schemas.openxmlformats.org/officeDocument/2006/relationships/image" Target="../media/image200.png"/><Relationship Id="rId14" Type="http://schemas.openxmlformats.org/officeDocument/2006/relationships/image" Target="../media/image203.png"/></Relationships>
</file>

<file path=ppt/slides/_rels/slide27.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207.png"/><Relationship Id="rId7" Type="http://schemas.openxmlformats.org/officeDocument/2006/relationships/image" Target="../media/image211.png"/><Relationship Id="rId2" Type="http://schemas.openxmlformats.org/officeDocument/2006/relationships/image" Target="../media/image206.png"/><Relationship Id="rId1" Type="http://schemas.openxmlformats.org/officeDocument/2006/relationships/slideLayout" Target="../slideLayouts/slideLayout3.xml"/><Relationship Id="rId6" Type="http://schemas.openxmlformats.org/officeDocument/2006/relationships/image" Target="../media/image210.png"/><Relationship Id="rId5" Type="http://schemas.openxmlformats.org/officeDocument/2006/relationships/image" Target="../media/image209.png"/><Relationship Id="rId4" Type="http://schemas.openxmlformats.org/officeDocument/2006/relationships/image" Target="../media/image20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3.xml"/><Relationship Id="rId4" Type="http://schemas.openxmlformats.org/officeDocument/2006/relationships/image" Target="../media/image21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99.png"/><Relationship Id="rId4" Type="http://schemas.openxmlformats.org/officeDocument/2006/relationships/image" Target="../media/image111.png"/></Relationships>
</file>

<file path=ppt/slides/_rels/slide33.xml.rels><?xml version="1.0" encoding="UTF-8" standalone="yes"?>
<Relationships xmlns="http://schemas.openxmlformats.org/package/2006/relationships"><Relationship Id="rId8" Type="http://schemas.openxmlformats.org/officeDocument/2006/relationships/image" Target="../media/image223.svg"/><Relationship Id="rId13" Type="http://schemas.openxmlformats.org/officeDocument/2006/relationships/image" Target="../media/image228.png"/><Relationship Id="rId18" Type="http://schemas.openxmlformats.org/officeDocument/2006/relationships/image" Target="../media/image233.png"/><Relationship Id="rId3" Type="http://schemas.openxmlformats.org/officeDocument/2006/relationships/image" Target="../media/image218.svg"/><Relationship Id="rId21" Type="http://schemas.openxmlformats.org/officeDocument/2006/relationships/image" Target="../media/image129.png"/><Relationship Id="rId7" Type="http://schemas.openxmlformats.org/officeDocument/2006/relationships/image" Target="../media/image222.png"/><Relationship Id="rId12" Type="http://schemas.openxmlformats.org/officeDocument/2006/relationships/image" Target="../media/image227.png"/><Relationship Id="rId17" Type="http://schemas.openxmlformats.org/officeDocument/2006/relationships/image" Target="../media/image232.png"/><Relationship Id="rId2" Type="http://schemas.openxmlformats.org/officeDocument/2006/relationships/image" Target="../media/image217.png"/><Relationship Id="rId16" Type="http://schemas.openxmlformats.org/officeDocument/2006/relationships/image" Target="../media/image231.svg"/><Relationship Id="rId20" Type="http://schemas.openxmlformats.org/officeDocument/2006/relationships/image" Target="../media/image235.svg"/><Relationship Id="rId1" Type="http://schemas.openxmlformats.org/officeDocument/2006/relationships/slideLayout" Target="../slideLayouts/slideLayout3.xml"/><Relationship Id="rId6" Type="http://schemas.openxmlformats.org/officeDocument/2006/relationships/image" Target="../media/image221.png"/><Relationship Id="rId11" Type="http://schemas.openxmlformats.org/officeDocument/2006/relationships/image" Target="../media/image226.png"/><Relationship Id="rId5" Type="http://schemas.openxmlformats.org/officeDocument/2006/relationships/image" Target="../media/image220.png"/><Relationship Id="rId15" Type="http://schemas.openxmlformats.org/officeDocument/2006/relationships/image" Target="../media/image230.png"/><Relationship Id="rId10" Type="http://schemas.openxmlformats.org/officeDocument/2006/relationships/image" Target="../media/image225.png"/><Relationship Id="rId19" Type="http://schemas.openxmlformats.org/officeDocument/2006/relationships/image" Target="../media/image234.png"/><Relationship Id="rId4" Type="http://schemas.openxmlformats.org/officeDocument/2006/relationships/image" Target="../media/image219.png"/><Relationship Id="rId9" Type="http://schemas.openxmlformats.org/officeDocument/2006/relationships/image" Target="../media/image224.png"/><Relationship Id="rId14" Type="http://schemas.openxmlformats.org/officeDocument/2006/relationships/image" Target="../media/image229.png"/><Relationship Id="rId22" Type="http://schemas.openxmlformats.org/officeDocument/2006/relationships/image" Target="../media/image236.png"/></Relationships>
</file>

<file path=ppt/slides/_rels/slide34.xml.rels><?xml version="1.0" encoding="UTF-8" standalone="yes"?>
<Relationships xmlns="http://schemas.openxmlformats.org/package/2006/relationships"><Relationship Id="rId8" Type="http://schemas.openxmlformats.org/officeDocument/2006/relationships/image" Target="../media/image240.png"/><Relationship Id="rId13" Type="http://schemas.openxmlformats.org/officeDocument/2006/relationships/image" Target="../media/image129.png"/><Relationship Id="rId3" Type="http://schemas.openxmlformats.org/officeDocument/2006/relationships/image" Target="../media/image156.png"/><Relationship Id="rId7" Type="http://schemas.openxmlformats.org/officeDocument/2006/relationships/image" Target="../media/image239.png"/><Relationship Id="rId12" Type="http://schemas.openxmlformats.org/officeDocument/2006/relationships/image" Target="../media/image23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38.png"/><Relationship Id="rId11" Type="http://schemas.openxmlformats.org/officeDocument/2006/relationships/image" Target="../media/image99.png"/><Relationship Id="rId5" Type="http://schemas.openxmlformats.org/officeDocument/2006/relationships/image" Target="../media/image237.png"/><Relationship Id="rId15" Type="http://schemas.openxmlformats.org/officeDocument/2006/relationships/image" Target="../media/image244.png"/><Relationship Id="rId10" Type="http://schemas.openxmlformats.org/officeDocument/2006/relationships/image" Target="../media/image242.png"/><Relationship Id="rId4" Type="http://schemas.openxmlformats.org/officeDocument/2006/relationships/image" Target="../media/image157.svg"/><Relationship Id="rId9" Type="http://schemas.openxmlformats.org/officeDocument/2006/relationships/image" Target="../media/image241.png"/><Relationship Id="rId14" Type="http://schemas.openxmlformats.org/officeDocument/2006/relationships/image" Target="../media/image243.png"/></Relationships>
</file>

<file path=ppt/slides/_rels/slide35.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1.svg"/><Relationship Id="rId11" Type="http://schemas.openxmlformats.org/officeDocument/2006/relationships/image" Target="../media/image95.png"/><Relationship Id="rId5" Type="http://schemas.openxmlformats.org/officeDocument/2006/relationships/image" Target="../media/image90.png"/><Relationship Id="rId10" Type="http://schemas.microsoft.com/office/2007/relationships/hdphoto" Target="../media/hdphoto1.wdp"/><Relationship Id="rId4" Type="http://schemas.openxmlformats.org/officeDocument/2006/relationships/image" Target="../media/image89.svg"/><Relationship Id="rId9" Type="http://schemas.openxmlformats.org/officeDocument/2006/relationships/image" Target="../media/image94.png"/></Relationships>
</file>

<file path=ppt/slides/_rels/slide5.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svg"/><Relationship Id="rId12" Type="http://schemas.openxmlformats.org/officeDocument/2006/relationships/image" Target="../media/image106.wmf"/><Relationship Id="rId2" Type="http://schemas.openxmlformats.org/officeDocument/2006/relationships/image" Target="../media/image96.wmf"/><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wmf"/><Relationship Id="rId4" Type="http://schemas.openxmlformats.org/officeDocument/2006/relationships/image" Target="../media/image98.svg"/><Relationship Id="rId9" Type="http://schemas.openxmlformats.org/officeDocument/2006/relationships/image" Target="../media/image103.svg"/><Relationship Id="rId14" Type="http://schemas.openxmlformats.org/officeDocument/2006/relationships/image" Target="../media/image10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118.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s>
</file>

<file path=ppt/slides/_rels/slide8.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9.png"/><Relationship Id="rId18" Type="http://schemas.openxmlformats.org/officeDocument/2006/relationships/image" Target="../media/image134.png"/><Relationship Id="rId3" Type="http://schemas.openxmlformats.org/officeDocument/2006/relationships/image" Target="../media/image119.png"/><Relationship Id="rId21" Type="http://schemas.openxmlformats.org/officeDocument/2006/relationships/image" Target="../media/image97.png"/><Relationship Id="rId7" Type="http://schemas.openxmlformats.org/officeDocument/2006/relationships/image" Target="../media/image123.png"/><Relationship Id="rId12" Type="http://schemas.openxmlformats.org/officeDocument/2006/relationships/image" Target="../media/image128.png"/><Relationship Id="rId17" Type="http://schemas.openxmlformats.org/officeDocument/2006/relationships/image" Target="../media/image133.png"/><Relationship Id="rId2" Type="http://schemas.openxmlformats.org/officeDocument/2006/relationships/notesSlide" Target="../notesSlides/notesSlide4.xml"/><Relationship Id="rId16" Type="http://schemas.openxmlformats.org/officeDocument/2006/relationships/image" Target="../media/image132.png"/><Relationship Id="rId20" Type="http://schemas.openxmlformats.org/officeDocument/2006/relationships/image" Target="../media/image136.png"/><Relationship Id="rId1" Type="http://schemas.openxmlformats.org/officeDocument/2006/relationships/slideLayout" Target="../slideLayouts/slideLayout3.xml"/><Relationship Id="rId6" Type="http://schemas.openxmlformats.org/officeDocument/2006/relationships/image" Target="../media/image122.png"/><Relationship Id="rId11" Type="http://schemas.openxmlformats.org/officeDocument/2006/relationships/image" Target="../media/image127.png"/><Relationship Id="rId5" Type="http://schemas.openxmlformats.org/officeDocument/2006/relationships/image" Target="../media/image121.svg"/><Relationship Id="rId15" Type="http://schemas.openxmlformats.org/officeDocument/2006/relationships/image" Target="../media/image131.png"/><Relationship Id="rId23" Type="http://schemas.openxmlformats.org/officeDocument/2006/relationships/image" Target="../media/image99.png"/><Relationship Id="rId10" Type="http://schemas.openxmlformats.org/officeDocument/2006/relationships/image" Target="../media/image126.png"/><Relationship Id="rId19" Type="http://schemas.openxmlformats.org/officeDocument/2006/relationships/image" Target="../media/image135.tiff"/><Relationship Id="rId4" Type="http://schemas.openxmlformats.org/officeDocument/2006/relationships/image" Target="../media/image120.png"/><Relationship Id="rId9" Type="http://schemas.openxmlformats.org/officeDocument/2006/relationships/image" Target="../media/image125.png"/><Relationship Id="rId14" Type="http://schemas.openxmlformats.org/officeDocument/2006/relationships/image" Target="../media/image130.png"/><Relationship Id="rId22" Type="http://schemas.openxmlformats.org/officeDocument/2006/relationships/image" Target="../media/image98.svg"/></Relationships>
</file>

<file path=ppt/slides/_rels/slide9.xml.rels><?xml version="1.0" encoding="UTF-8" standalone="yes"?>
<Relationships xmlns="http://schemas.openxmlformats.org/package/2006/relationships"><Relationship Id="rId3" Type="http://schemas.openxmlformats.org/officeDocument/2006/relationships/image" Target="../media/image138.svg"/><Relationship Id="rId2" Type="http://schemas.openxmlformats.org/officeDocument/2006/relationships/image" Target="../media/image13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843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AE15BC-58D5-8B52-CBDB-731D7A7E0493}"/>
              </a:ext>
            </a:extLst>
          </p:cNvPr>
          <p:cNvSpPr>
            <a:spLocks noGrp="1"/>
          </p:cNvSpPr>
          <p:nvPr>
            <p:ph type="sldNum" sz="quarter" idx="12"/>
          </p:nvPr>
        </p:nvSpPr>
        <p:spPr/>
        <p:txBody>
          <a:bodyPr/>
          <a:lstStyle/>
          <a:p>
            <a:fld id="{068BCA6D-6259-44E2-97C8-5D261EFBA7C4}" type="slidenum">
              <a:rPr lang="en-GB" smtClean="0"/>
              <a:pPr/>
              <a:t>10</a:t>
            </a:fld>
            <a:endParaRPr lang="en-GB"/>
          </a:p>
        </p:txBody>
      </p:sp>
      <p:sp>
        <p:nvSpPr>
          <p:cNvPr id="3" name="CuadroTexto 3">
            <a:extLst>
              <a:ext uri="{FF2B5EF4-FFF2-40B4-BE49-F238E27FC236}">
                <a16:creationId xmlns:a16="http://schemas.microsoft.com/office/drawing/2014/main" id="{5459577D-C3D5-80CB-5C77-8107B69F44FC}"/>
              </a:ext>
            </a:extLst>
          </p:cNvPr>
          <p:cNvSpPr txBox="1"/>
          <p:nvPr/>
        </p:nvSpPr>
        <p:spPr>
          <a:xfrm>
            <a:off x="271863" y="577973"/>
            <a:ext cx="4347959" cy="461665"/>
          </a:xfrm>
          <a:prstGeom prst="rect">
            <a:avLst/>
          </a:prstGeom>
          <a:noFill/>
        </p:spPr>
        <p:txBody>
          <a:bodyPr wrap="square" rtlCol="0">
            <a:spAutoFit/>
          </a:bodyPr>
          <a:lstStyle/>
          <a:p>
            <a:r>
              <a:rPr lang="es-ES_tradnl" sz="2400" b="1" dirty="0">
                <a:latin typeface="Arial" panose="020B0604020202020204" pitchFamily="34" charset="0"/>
                <a:cs typeface="Arial" panose="020B0604020202020204" pitchFamily="34" charset="0"/>
              </a:rPr>
              <a:t>Cloud </a:t>
            </a:r>
            <a:r>
              <a:rPr lang="es-ES_tradnl" sz="2400" b="1" dirty="0" err="1">
                <a:latin typeface="Arial" panose="020B0604020202020204" pitchFamily="34" charset="0"/>
                <a:cs typeface="Arial" panose="020B0604020202020204" pitchFamily="34" charset="0"/>
              </a:rPr>
              <a:t>Secure</a:t>
            </a:r>
            <a:r>
              <a:rPr lang="es-ES_tradnl" sz="2400" b="1" dirty="0">
                <a:latin typeface="Arial" panose="020B0604020202020204" pitchFamily="34" charset="0"/>
                <a:cs typeface="Arial" panose="020B0604020202020204" pitchFamily="34" charset="0"/>
              </a:rPr>
              <a:t> Edge (CSE)</a:t>
            </a:r>
          </a:p>
        </p:txBody>
      </p:sp>
      <p:sp>
        <p:nvSpPr>
          <p:cNvPr id="6" name="CuadroTexto 3">
            <a:extLst>
              <a:ext uri="{FF2B5EF4-FFF2-40B4-BE49-F238E27FC236}">
                <a16:creationId xmlns:a16="http://schemas.microsoft.com/office/drawing/2014/main" id="{637E3E52-1AB2-624F-296F-27E16EB334C3}"/>
              </a:ext>
            </a:extLst>
          </p:cNvPr>
          <p:cNvSpPr txBox="1"/>
          <p:nvPr/>
        </p:nvSpPr>
        <p:spPr>
          <a:xfrm>
            <a:off x="271863" y="1030082"/>
            <a:ext cx="3497880" cy="369332"/>
          </a:xfrm>
          <a:prstGeom prst="rect">
            <a:avLst/>
          </a:prstGeom>
          <a:noFill/>
        </p:spPr>
        <p:txBody>
          <a:bodyPr wrap="square" rtlCol="0">
            <a:spAutoFit/>
          </a:bodyPr>
          <a:lstStyle/>
          <a:p>
            <a:r>
              <a:rPr lang="es-ES_tradnl" dirty="0">
                <a:solidFill>
                  <a:schemeClr val="accent1"/>
                </a:solidFill>
                <a:latin typeface="Arial" panose="020B0604020202020204" pitchFamily="34" charset="0"/>
                <a:cs typeface="Arial" panose="020B0604020202020204" pitchFamily="34" charset="0"/>
              </a:rPr>
              <a:t>Tipo de licenciamiento</a:t>
            </a:r>
          </a:p>
        </p:txBody>
      </p:sp>
      <p:graphicFrame>
        <p:nvGraphicFramePr>
          <p:cNvPr id="7" name="Table 6">
            <a:extLst>
              <a:ext uri="{FF2B5EF4-FFF2-40B4-BE49-F238E27FC236}">
                <a16:creationId xmlns:a16="http://schemas.microsoft.com/office/drawing/2014/main" id="{8C3FF8DB-2D30-C8DB-9F92-3928B2A9207B}"/>
              </a:ext>
            </a:extLst>
          </p:cNvPr>
          <p:cNvGraphicFramePr>
            <a:graphicFrameLocks noGrp="1"/>
          </p:cNvGraphicFramePr>
          <p:nvPr/>
        </p:nvGraphicFramePr>
        <p:xfrm>
          <a:off x="941140" y="2010733"/>
          <a:ext cx="10593520" cy="3219450"/>
        </p:xfrm>
        <a:graphic>
          <a:graphicData uri="http://schemas.openxmlformats.org/drawingml/2006/table">
            <a:tbl>
              <a:tblPr>
                <a:tableStyleId>{5C22544A-7EE6-4342-B048-85BDC9FD1C3A}</a:tableStyleId>
              </a:tblPr>
              <a:tblGrid>
                <a:gridCol w="4176062">
                  <a:extLst>
                    <a:ext uri="{9D8B030D-6E8A-4147-A177-3AD203B41FA5}">
                      <a16:colId xmlns:a16="http://schemas.microsoft.com/office/drawing/2014/main" val="3255939307"/>
                    </a:ext>
                  </a:extLst>
                </a:gridCol>
                <a:gridCol w="1644548">
                  <a:extLst>
                    <a:ext uri="{9D8B030D-6E8A-4147-A177-3AD203B41FA5}">
                      <a16:colId xmlns:a16="http://schemas.microsoft.com/office/drawing/2014/main" val="821491501"/>
                    </a:ext>
                  </a:extLst>
                </a:gridCol>
                <a:gridCol w="1578019">
                  <a:extLst>
                    <a:ext uri="{9D8B030D-6E8A-4147-A177-3AD203B41FA5}">
                      <a16:colId xmlns:a16="http://schemas.microsoft.com/office/drawing/2014/main" val="2023431764"/>
                    </a:ext>
                  </a:extLst>
                </a:gridCol>
                <a:gridCol w="1628848">
                  <a:extLst>
                    <a:ext uri="{9D8B030D-6E8A-4147-A177-3AD203B41FA5}">
                      <a16:colId xmlns:a16="http://schemas.microsoft.com/office/drawing/2014/main" val="2851885678"/>
                    </a:ext>
                  </a:extLst>
                </a:gridCol>
                <a:gridCol w="1566043">
                  <a:extLst>
                    <a:ext uri="{9D8B030D-6E8A-4147-A177-3AD203B41FA5}">
                      <a16:colId xmlns:a16="http://schemas.microsoft.com/office/drawing/2014/main" val="2243794337"/>
                    </a:ext>
                  </a:extLst>
                </a:gridCol>
              </a:tblGrid>
              <a:tr h="381000">
                <a:tc>
                  <a:txBody>
                    <a:bodyPr/>
                    <a:lstStyle/>
                    <a:p>
                      <a:pPr algn="l" fontAlgn="b"/>
                      <a:endParaRPr lang="en-US" sz="1100" b="0" i="0" u="none" strike="noStrike" dirty="0">
                        <a:solidFill>
                          <a:srgbClr val="000000"/>
                        </a:solidFill>
                        <a:effectLst/>
                        <a:latin typeface="Calibri" panose="020F0502020204030204" pitchFamily="34" charset="0"/>
                      </a:endParaRPr>
                    </a:p>
                  </a:txBody>
                  <a:tcPr marL="3810" marR="3810" marT="3810" marB="0" anchor="b">
                    <a:noFill/>
                  </a:tcPr>
                </a:tc>
                <a:tc gridSpan="2">
                  <a:txBody>
                    <a:bodyPr/>
                    <a:lstStyle/>
                    <a:p>
                      <a:pPr algn="ctr" fontAlgn="ctr"/>
                      <a:r>
                        <a:rPr lang="en-US" sz="1100" b="1" u="none" strike="noStrike" dirty="0">
                          <a:solidFill>
                            <a:schemeClr val="bg1"/>
                          </a:solidFill>
                          <a:effectLst/>
                        </a:rPr>
                        <a:t>Secure Private Access (SPA)</a:t>
                      </a:r>
                      <a:endParaRPr lang="en-US" sz="1100" b="1" i="0" u="none" strike="noStrike" dirty="0">
                        <a:solidFill>
                          <a:schemeClr val="bg1"/>
                        </a:solidFill>
                        <a:effectLst/>
                        <a:latin typeface="Calibri" panose="020F0502020204030204" pitchFamily="34" charset="0"/>
                      </a:endParaRPr>
                    </a:p>
                  </a:txBody>
                  <a:tcPr marL="3810" marR="3810" marT="3810" marB="0" anchor="ctr">
                    <a:solidFill>
                      <a:schemeClr val="accent2"/>
                    </a:solidFill>
                  </a:tcPr>
                </a:tc>
                <a:tc hMerge="1">
                  <a:txBody>
                    <a:bodyPr/>
                    <a:lstStyle/>
                    <a:p>
                      <a:endParaRPr lang="es-PE"/>
                    </a:p>
                  </a:txBody>
                  <a:tcPr/>
                </a:tc>
                <a:tc gridSpan="2">
                  <a:txBody>
                    <a:bodyPr/>
                    <a:lstStyle/>
                    <a:p>
                      <a:pPr algn="ctr" fontAlgn="ctr"/>
                      <a:r>
                        <a:rPr lang="en-US" sz="1100" b="1" u="none" strike="noStrike" dirty="0">
                          <a:solidFill>
                            <a:schemeClr val="bg1"/>
                          </a:solidFill>
                          <a:effectLst/>
                        </a:rPr>
                        <a:t>Secure Internet Access (SIA)</a:t>
                      </a:r>
                      <a:endParaRPr lang="en-US" sz="1100" b="1" i="0" u="none" strike="noStrike" dirty="0">
                        <a:solidFill>
                          <a:schemeClr val="bg1"/>
                        </a:solidFill>
                        <a:effectLst/>
                        <a:latin typeface="Calibri" panose="020F0502020204030204" pitchFamily="34" charset="0"/>
                      </a:endParaRPr>
                    </a:p>
                  </a:txBody>
                  <a:tcPr marL="3810" marR="3810" marT="3810" marB="0" anchor="ctr">
                    <a:solidFill>
                      <a:srgbClr val="00B050"/>
                    </a:solidFill>
                  </a:tcPr>
                </a:tc>
                <a:tc hMerge="1">
                  <a:txBody>
                    <a:bodyPr/>
                    <a:lstStyle/>
                    <a:p>
                      <a:endParaRPr lang="es-PE"/>
                    </a:p>
                  </a:txBody>
                  <a:tcPr/>
                </a:tc>
                <a:extLst>
                  <a:ext uri="{0D108BD9-81ED-4DB2-BD59-A6C34878D82A}">
                    <a16:rowId xmlns:a16="http://schemas.microsoft.com/office/drawing/2014/main" val="2927148744"/>
                  </a:ext>
                </a:extLst>
              </a:tr>
              <a:tr h="381000">
                <a:tc>
                  <a:txBody>
                    <a:bodyPr/>
                    <a:lstStyle/>
                    <a:p>
                      <a:pPr algn="l" fontAlgn="ctr"/>
                      <a:r>
                        <a:rPr lang="en-US" sz="1100" b="1" u="none" strike="noStrike" dirty="0">
                          <a:solidFill>
                            <a:schemeClr val="bg1"/>
                          </a:solidFill>
                          <a:effectLst/>
                        </a:rPr>
                        <a:t>Feature</a:t>
                      </a:r>
                      <a:endParaRPr lang="en-US" sz="1100" b="1" i="0" u="none" strike="noStrike" dirty="0">
                        <a:solidFill>
                          <a:schemeClr val="bg1"/>
                        </a:solidFill>
                        <a:effectLst/>
                        <a:latin typeface="Calibri" panose="020F0502020204030204" pitchFamily="34" charset="0"/>
                      </a:endParaRPr>
                    </a:p>
                  </a:txBody>
                  <a:tcPr marL="3810" marR="3810" marT="3810" marB="0" anchor="ctr">
                    <a:solidFill>
                      <a:schemeClr val="accent1"/>
                    </a:solidFill>
                  </a:tcPr>
                </a:tc>
                <a:tc>
                  <a:txBody>
                    <a:bodyPr/>
                    <a:lstStyle/>
                    <a:p>
                      <a:pPr algn="ctr" fontAlgn="ctr"/>
                      <a:r>
                        <a:rPr lang="en-US" sz="1100" b="1" u="none" strike="noStrike" dirty="0">
                          <a:solidFill>
                            <a:schemeClr val="bg1"/>
                          </a:solidFill>
                          <a:effectLst/>
                        </a:rPr>
                        <a:t>Basic</a:t>
                      </a:r>
                      <a:endParaRPr lang="en-US" sz="1100" b="1" i="0" u="none" strike="noStrike" dirty="0">
                        <a:solidFill>
                          <a:schemeClr val="bg1"/>
                        </a:solidFill>
                        <a:effectLst/>
                        <a:latin typeface="Calibri" panose="020F0502020204030204" pitchFamily="34" charset="0"/>
                      </a:endParaRPr>
                    </a:p>
                  </a:txBody>
                  <a:tcPr marL="3810" marR="3810" marT="3810" marB="0" anchor="ctr">
                    <a:solidFill>
                      <a:schemeClr val="accent1"/>
                    </a:solidFill>
                  </a:tcPr>
                </a:tc>
                <a:tc>
                  <a:txBody>
                    <a:bodyPr/>
                    <a:lstStyle/>
                    <a:p>
                      <a:pPr algn="ctr" fontAlgn="ctr"/>
                      <a:r>
                        <a:rPr lang="en-US" sz="1100" b="1" u="none" strike="noStrike" dirty="0">
                          <a:solidFill>
                            <a:schemeClr val="bg1"/>
                          </a:solidFill>
                          <a:effectLst/>
                        </a:rPr>
                        <a:t>Advanced</a:t>
                      </a:r>
                      <a:endParaRPr lang="en-US" sz="1100" b="1" i="0" u="none" strike="noStrike" dirty="0">
                        <a:solidFill>
                          <a:schemeClr val="bg1"/>
                        </a:solidFill>
                        <a:effectLst/>
                        <a:latin typeface="Calibri" panose="020F0502020204030204" pitchFamily="34" charset="0"/>
                      </a:endParaRPr>
                    </a:p>
                  </a:txBody>
                  <a:tcPr marL="3810" marR="3810" marT="3810" marB="0" anchor="ctr">
                    <a:solidFill>
                      <a:schemeClr val="accent1"/>
                    </a:solidFill>
                  </a:tcPr>
                </a:tc>
                <a:tc>
                  <a:txBody>
                    <a:bodyPr/>
                    <a:lstStyle/>
                    <a:p>
                      <a:pPr algn="ctr" fontAlgn="ctr"/>
                      <a:r>
                        <a:rPr lang="en-US" sz="1100" b="1" u="none" strike="noStrike" dirty="0">
                          <a:solidFill>
                            <a:schemeClr val="bg1"/>
                          </a:solidFill>
                          <a:effectLst/>
                        </a:rPr>
                        <a:t>Basic</a:t>
                      </a:r>
                      <a:endParaRPr lang="en-US" sz="1100" b="1" i="0" u="none" strike="noStrike" dirty="0">
                        <a:solidFill>
                          <a:schemeClr val="bg1"/>
                        </a:solidFill>
                        <a:effectLst/>
                        <a:latin typeface="Calibri" panose="020F0502020204030204" pitchFamily="34" charset="0"/>
                      </a:endParaRPr>
                    </a:p>
                  </a:txBody>
                  <a:tcPr marL="3810" marR="3810" marT="3810" marB="0" anchor="ctr">
                    <a:solidFill>
                      <a:schemeClr val="accent1"/>
                    </a:solidFill>
                  </a:tcPr>
                </a:tc>
                <a:tc>
                  <a:txBody>
                    <a:bodyPr/>
                    <a:lstStyle/>
                    <a:p>
                      <a:pPr algn="ctr" fontAlgn="ctr"/>
                      <a:r>
                        <a:rPr lang="en-US" sz="1100" b="1" u="none" strike="noStrike" dirty="0">
                          <a:solidFill>
                            <a:schemeClr val="bg1"/>
                          </a:solidFill>
                          <a:effectLst/>
                        </a:rPr>
                        <a:t>Advanced</a:t>
                      </a:r>
                      <a:endParaRPr lang="en-US" sz="1100" b="1" i="0" u="none" strike="noStrike" dirty="0">
                        <a:solidFill>
                          <a:schemeClr val="bg1"/>
                        </a:solidFill>
                        <a:effectLst/>
                        <a:latin typeface="Calibri" panose="020F0502020204030204" pitchFamily="34" charset="0"/>
                      </a:endParaRPr>
                    </a:p>
                  </a:txBody>
                  <a:tcPr marL="3810" marR="3810" marT="3810" marB="0" anchor="ctr">
                    <a:solidFill>
                      <a:schemeClr val="accent1"/>
                    </a:solidFill>
                  </a:tcPr>
                </a:tc>
                <a:extLst>
                  <a:ext uri="{0D108BD9-81ED-4DB2-BD59-A6C34878D82A}">
                    <a16:rowId xmlns:a16="http://schemas.microsoft.com/office/drawing/2014/main" val="3740750072"/>
                  </a:ext>
                </a:extLst>
              </a:tr>
              <a:tr h="381000">
                <a:tc>
                  <a:txBody>
                    <a:bodyPr/>
                    <a:lstStyle/>
                    <a:p>
                      <a:pPr algn="l" fontAlgn="ctr"/>
                      <a:r>
                        <a:rPr lang="en-US" sz="1100" u="none" strike="noStrike" dirty="0" err="1">
                          <a:effectLst/>
                        </a:rPr>
                        <a:t>VPNaaS</a:t>
                      </a:r>
                      <a:r>
                        <a:rPr lang="en-US" sz="1100" u="none" strike="noStrike" dirty="0">
                          <a:effectLst/>
                        </a:rPr>
                        <a:t> for Network Access</a:t>
                      </a:r>
                      <a:endParaRPr lang="en-US" sz="1100" b="0" i="0" u="none" strike="noStrike" dirty="0">
                        <a:solidFill>
                          <a:srgbClr val="000000"/>
                        </a:solidFill>
                        <a:effectLst/>
                        <a:latin typeface="Calibri" panose="020F0502020204030204" pitchFamily="34" charset="0"/>
                      </a:endParaRPr>
                    </a:p>
                  </a:txBody>
                  <a:tcPr marL="3810" marR="3810" marT="3810" marB="0" anchor="ctr">
                    <a:noFill/>
                  </a:tcPr>
                </a:tc>
                <a:tc>
                  <a:txBody>
                    <a:bodyPr/>
                    <a:lstStyle/>
                    <a:p>
                      <a:pPr algn="ctr" fontAlgn="ctr"/>
                      <a:r>
                        <a:rPr lang="en-US" sz="1100" b="1" u="none" strike="noStrike" dirty="0">
                          <a:effectLst/>
                        </a:rPr>
                        <a:t>Si</a:t>
                      </a:r>
                      <a:endParaRPr lang="en-US" sz="1100" b="1" i="0" u="none" strike="noStrike" dirty="0">
                        <a:solidFill>
                          <a:srgbClr val="000000"/>
                        </a:solidFill>
                        <a:effectLst/>
                        <a:latin typeface="Calibri" panose="020F0502020204030204" pitchFamily="34" charset="0"/>
                      </a:endParaRPr>
                    </a:p>
                  </a:txBody>
                  <a:tcPr marL="3810" marR="3810" marT="3810" marB="0" anchor="ctr">
                    <a:noFill/>
                  </a:tcPr>
                </a:tc>
                <a:tc>
                  <a:txBody>
                    <a:bodyPr/>
                    <a:lstStyle/>
                    <a:p>
                      <a:pPr algn="ctr" fontAlgn="ctr"/>
                      <a:r>
                        <a:rPr lang="en-US" sz="1100" b="1" u="none" strike="noStrike" dirty="0">
                          <a:effectLst/>
                        </a:rPr>
                        <a:t>Si</a:t>
                      </a:r>
                      <a:endParaRPr lang="en-US" sz="1100" b="1" i="0" u="none" strike="noStrike" dirty="0">
                        <a:solidFill>
                          <a:srgbClr val="000000"/>
                        </a:solidFill>
                        <a:effectLst/>
                        <a:latin typeface="Calibri" panose="020F0502020204030204" pitchFamily="34" charset="0"/>
                      </a:endParaRPr>
                    </a:p>
                  </a:txBody>
                  <a:tcPr marL="3810" marR="3810" marT="3810"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1" u="none" strike="noStrike" dirty="0">
                          <a:solidFill>
                            <a:schemeClr val="bg1"/>
                          </a:solidFill>
                          <a:effectLst/>
                        </a:rPr>
                        <a:t>  ( - )</a:t>
                      </a:r>
                      <a:endParaRPr lang="en-US" sz="1100" b="1" i="0" u="none" strike="noStrike" dirty="0">
                        <a:solidFill>
                          <a:schemeClr val="bg1"/>
                        </a:solidFill>
                        <a:effectLst/>
                        <a:latin typeface="Calibri" panose="020F0502020204030204" pitchFamily="34" charset="0"/>
                      </a:endParaRPr>
                    </a:p>
                  </a:txBody>
                  <a:tcPr marL="3810" marR="3810" marT="3810" marB="0" anchor="ctr">
                    <a:solidFill>
                      <a:schemeClr val="tx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1" u="none" strike="noStrike" dirty="0">
                          <a:solidFill>
                            <a:schemeClr val="bg1"/>
                          </a:solidFill>
                          <a:effectLst/>
                        </a:rPr>
                        <a:t>  ( - )</a:t>
                      </a:r>
                      <a:endParaRPr lang="en-US" sz="1100" b="1" i="0" u="none" strike="noStrike" dirty="0">
                        <a:solidFill>
                          <a:schemeClr val="bg1"/>
                        </a:solidFill>
                        <a:effectLst/>
                        <a:latin typeface="Calibri" panose="020F0502020204030204" pitchFamily="34" charset="0"/>
                      </a:endParaRPr>
                    </a:p>
                  </a:txBody>
                  <a:tcPr marL="3810" marR="3810" marT="3810" marB="0" anchor="ctr">
                    <a:solidFill>
                      <a:schemeClr val="tx1"/>
                    </a:solidFill>
                  </a:tcPr>
                </a:tc>
                <a:extLst>
                  <a:ext uri="{0D108BD9-81ED-4DB2-BD59-A6C34878D82A}">
                    <a16:rowId xmlns:a16="http://schemas.microsoft.com/office/drawing/2014/main" val="4243876549"/>
                  </a:ext>
                </a:extLst>
              </a:tr>
              <a:tr h="381000">
                <a:tc>
                  <a:txBody>
                    <a:bodyPr/>
                    <a:lstStyle/>
                    <a:p>
                      <a:pPr algn="l" fontAlgn="ctr"/>
                      <a:r>
                        <a:rPr lang="en-US" sz="1100" u="none" strike="noStrike" dirty="0">
                          <a:effectLst/>
                        </a:rPr>
                        <a:t>ZTNA for Application Access</a:t>
                      </a:r>
                      <a:endParaRPr lang="en-US" sz="1100" b="0" i="0" u="none" strike="noStrike" dirty="0">
                        <a:solidFill>
                          <a:srgbClr val="000000"/>
                        </a:solidFill>
                        <a:effectLst/>
                        <a:latin typeface="Calibri" panose="020F0502020204030204" pitchFamily="34" charset="0"/>
                      </a:endParaRPr>
                    </a:p>
                  </a:txBody>
                  <a:tcPr marL="3810" marR="3810" marT="3810" marB="0" anchor="ctr">
                    <a:solidFill>
                      <a:schemeClr val="bg1">
                        <a:lumMod val="95000"/>
                      </a:schemeClr>
                    </a:solidFill>
                  </a:tcPr>
                </a:tc>
                <a:tc>
                  <a:txBody>
                    <a:bodyPr/>
                    <a:lstStyle/>
                    <a:p>
                      <a:pPr algn="ctr" fontAlgn="ctr"/>
                      <a:r>
                        <a:rPr lang="en-US" sz="1100" b="1" u="none" strike="noStrike" dirty="0">
                          <a:solidFill>
                            <a:schemeClr val="bg1"/>
                          </a:solidFill>
                          <a:effectLst/>
                        </a:rPr>
                        <a:t>  ( - )</a:t>
                      </a:r>
                      <a:endParaRPr lang="en-US" sz="1100" b="1" i="0" u="none" strike="noStrike" dirty="0">
                        <a:solidFill>
                          <a:schemeClr val="bg1"/>
                        </a:solidFill>
                        <a:effectLst/>
                        <a:latin typeface="Calibri" panose="020F0502020204030204" pitchFamily="34" charset="0"/>
                      </a:endParaRPr>
                    </a:p>
                  </a:txBody>
                  <a:tcPr marL="3810" marR="3810" marT="3810" marB="0" anchor="ctr">
                    <a:solidFill>
                      <a:schemeClr val="tx1"/>
                    </a:solidFill>
                  </a:tcPr>
                </a:tc>
                <a:tc>
                  <a:txBody>
                    <a:bodyPr/>
                    <a:lstStyle/>
                    <a:p>
                      <a:pPr algn="ctr" fontAlgn="ctr"/>
                      <a:r>
                        <a:rPr lang="en-US" sz="1100" b="1" u="none" strike="noStrike" dirty="0">
                          <a:effectLst/>
                        </a:rPr>
                        <a:t>Si</a:t>
                      </a:r>
                      <a:endParaRPr lang="en-US" sz="1100" b="1" i="0" u="none" strike="noStrike" dirty="0">
                        <a:solidFill>
                          <a:srgbClr val="000000"/>
                        </a:solidFill>
                        <a:effectLst/>
                        <a:latin typeface="Calibri" panose="020F0502020204030204" pitchFamily="34" charset="0"/>
                      </a:endParaRPr>
                    </a:p>
                  </a:txBody>
                  <a:tcPr marL="3810" marR="3810" marT="3810" marB="0" anchor="c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1" u="none" strike="noStrike" dirty="0">
                          <a:solidFill>
                            <a:schemeClr val="bg1"/>
                          </a:solidFill>
                          <a:effectLst/>
                        </a:rPr>
                        <a:t>  ( - )</a:t>
                      </a:r>
                      <a:endParaRPr lang="en-US" sz="1100" b="1" i="0" u="none" strike="noStrike" dirty="0">
                        <a:solidFill>
                          <a:schemeClr val="bg1"/>
                        </a:solidFill>
                        <a:effectLst/>
                        <a:latin typeface="Calibri" panose="020F0502020204030204" pitchFamily="34" charset="0"/>
                      </a:endParaRPr>
                    </a:p>
                  </a:txBody>
                  <a:tcPr marL="3810" marR="3810" marT="3810" marB="0" anchor="ctr">
                    <a:solidFill>
                      <a:schemeClr val="tx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1" u="none" strike="noStrike" dirty="0">
                          <a:solidFill>
                            <a:schemeClr val="bg1"/>
                          </a:solidFill>
                          <a:effectLst/>
                        </a:rPr>
                        <a:t>  ( - )</a:t>
                      </a:r>
                      <a:endParaRPr lang="en-US" sz="1100" b="1" i="0" u="none" strike="noStrike" dirty="0">
                        <a:solidFill>
                          <a:schemeClr val="bg1"/>
                        </a:solidFill>
                        <a:effectLst/>
                        <a:latin typeface="Calibri" panose="020F0502020204030204" pitchFamily="34" charset="0"/>
                      </a:endParaRPr>
                    </a:p>
                  </a:txBody>
                  <a:tcPr marL="3810" marR="3810" marT="3810" marB="0" anchor="ctr">
                    <a:solidFill>
                      <a:schemeClr val="tx1"/>
                    </a:solidFill>
                  </a:tcPr>
                </a:tc>
                <a:extLst>
                  <a:ext uri="{0D108BD9-81ED-4DB2-BD59-A6C34878D82A}">
                    <a16:rowId xmlns:a16="http://schemas.microsoft.com/office/drawing/2014/main" val="2720650453"/>
                  </a:ext>
                </a:extLst>
              </a:tr>
              <a:tr h="381000">
                <a:tc>
                  <a:txBody>
                    <a:bodyPr/>
                    <a:lstStyle/>
                    <a:p>
                      <a:pPr algn="l" fontAlgn="ctr"/>
                      <a:r>
                        <a:rPr lang="en-US" sz="1100" u="none" strike="noStrike">
                          <a:effectLst/>
                        </a:rPr>
                        <a:t>Private Edge Deploymente Option</a:t>
                      </a:r>
                      <a:endParaRPr lang="en-US" sz="1100" b="0" i="0" u="none" strike="noStrike">
                        <a:solidFill>
                          <a:srgbClr val="000000"/>
                        </a:solidFill>
                        <a:effectLst/>
                        <a:latin typeface="Calibri" panose="020F0502020204030204" pitchFamily="34" charset="0"/>
                      </a:endParaRPr>
                    </a:p>
                  </a:txBody>
                  <a:tcPr marL="3810" marR="3810" marT="3810"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1" u="none" strike="noStrike" dirty="0">
                          <a:effectLst/>
                        </a:rPr>
                        <a:t> </a:t>
                      </a:r>
                      <a:r>
                        <a:rPr lang="en-US" sz="1100" b="1" u="none" strike="noStrike" dirty="0">
                          <a:solidFill>
                            <a:schemeClr val="bg1"/>
                          </a:solidFill>
                          <a:effectLst/>
                        </a:rPr>
                        <a:t>  ( - )</a:t>
                      </a:r>
                      <a:endParaRPr lang="en-US" sz="1100" b="1" i="0" u="none" strike="noStrike" dirty="0">
                        <a:solidFill>
                          <a:schemeClr val="bg1"/>
                        </a:solidFill>
                        <a:effectLst/>
                        <a:latin typeface="Calibri" panose="020F0502020204030204" pitchFamily="34" charset="0"/>
                      </a:endParaRPr>
                    </a:p>
                  </a:txBody>
                  <a:tcPr marL="3810" marR="3810" marT="3810" marB="0" anchor="ctr">
                    <a:solidFill>
                      <a:schemeClr val="tx1"/>
                    </a:solidFill>
                  </a:tcPr>
                </a:tc>
                <a:tc>
                  <a:txBody>
                    <a:bodyPr/>
                    <a:lstStyle/>
                    <a:p>
                      <a:pPr algn="ctr" fontAlgn="ctr"/>
                      <a:r>
                        <a:rPr lang="en-US" sz="1100" b="1" u="none" strike="noStrike" dirty="0">
                          <a:effectLst/>
                        </a:rPr>
                        <a:t>Si</a:t>
                      </a:r>
                      <a:endParaRPr lang="en-US" sz="1100" b="1" i="0" u="none" strike="noStrike" dirty="0">
                        <a:solidFill>
                          <a:srgbClr val="000000"/>
                        </a:solidFill>
                        <a:effectLst/>
                        <a:latin typeface="Calibri" panose="020F0502020204030204" pitchFamily="34" charset="0"/>
                      </a:endParaRPr>
                    </a:p>
                  </a:txBody>
                  <a:tcPr marL="3810" marR="3810" marT="3810"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1" u="none" strike="noStrike" dirty="0">
                          <a:solidFill>
                            <a:schemeClr val="bg1"/>
                          </a:solidFill>
                          <a:effectLst/>
                        </a:rPr>
                        <a:t>  ( - )</a:t>
                      </a:r>
                      <a:endParaRPr lang="en-US" sz="1100" b="1" i="0" u="none" strike="noStrike" dirty="0">
                        <a:solidFill>
                          <a:schemeClr val="bg1"/>
                        </a:solidFill>
                        <a:effectLst/>
                        <a:latin typeface="Calibri" panose="020F0502020204030204" pitchFamily="34" charset="0"/>
                      </a:endParaRPr>
                    </a:p>
                  </a:txBody>
                  <a:tcPr marL="3810" marR="3810" marT="3810" marB="0" anchor="ctr">
                    <a:solidFill>
                      <a:schemeClr val="tx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1" u="none" strike="noStrike" dirty="0">
                          <a:solidFill>
                            <a:schemeClr val="bg1"/>
                          </a:solidFill>
                          <a:effectLst/>
                        </a:rPr>
                        <a:t>  ( - )</a:t>
                      </a:r>
                      <a:endParaRPr lang="en-US" sz="1100" b="1" i="0" u="none" strike="noStrike" dirty="0">
                        <a:solidFill>
                          <a:schemeClr val="bg1"/>
                        </a:solidFill>
                        <a:effectLst/>
                        <a:latin typeface="Calibri" panose="020F0502020204030204" pitchFamily="34" charset="0"/>
                      </a:endParaRPr>
                    </a:p>
                  </a:txBody>
                  <a:tcPr marL="3810" marR="3810" marT="3810" marB="0" anchor="ctr">
                    <a:solidFill>
                      <a:schemeClr val="tx1"/>
                    </a:solidFill>
                  </a:tcPr>
                </a:tc>
                <a:extLst>
                  <a:ext uri="{0D108BD9-81ED-4DB2-BD59-A6C34878D82A}">
                    <a16:rowId xmlns:a16="http://schemas.microsoft.com/office/drawing/2014/main" val="3295864110"/>
                  </a:ext>
                </a:extLst>
              </a:tr>
              <a:tr h="0">
                <a:tc>
                  <a:txBody>
                    <a:bodyPr/>
                    <a:lstStyle/>
                    <a:p>
                      <a:pPr algn="l" fontAlgn="ctr"/>
                      <a:r>
                        <a:rPr lang="en-US" sz="1100" u="none" strike="noStrike" dirty="0">
                          <a:effectLst/>
                        </a:rPr>
                        <a:t> </a:t>
                      </a:r>
                      <a:endParaRPr lang="en-US" sz="1100" b="0" i="0" u="none" strike="noStrike" dirty="0">
                        <a:solidFill>
                          <a:srgbClr val="000000"/>
                        </a:solidFill>
                        <a:effectLst/>
                        <a:latin typeface="Calibri" panose="020F0502020204030204" pitchFamily="34" charset="0"/>
                      </a:endParaRPr>
                    </a:p>
                  </a:txBody>
                  <a:tcPr marL="3810" marR="3810" marT="3810" marB="0" anchor="ctr">
                    <a:solidFill>
                      <a:schemeClr val="tx1">
                        <a:lumMod val="20000"/>
                        <a:lumOff val="80000"/>
                      </a:schemeClr>
                    </a:solidFill>
                  </a:tcPr>
                </a:tc>
                <a:tc>
                  <a:txBody>
                    <a:bodyPr/>
                    <a:lstStyle/>
                    <a:p>
                      <a:pPr algn="ctr" fontAlgn="ctr"/>
                      <a:r>
                        <a:rPr lang="en-US" sz="1100" b="1" u="none" strike="noStrike" dirty="0">
                          <a:effectLst/>
                        </a:rPr>
                        <a:t> </a:t>
                      </a:r>
                      <a:endParaRPr lang="en-US" sz="1100" b="1" i="0" u="none" strike="noStrike" dirty="0">
                        <a:solidFill>
                          <a:srgbClr val="000000"/>
                        </a:solidFill>
                        <a:effectLst/>
                        <a:latin typeface="Calibri" panose="020F0502020204030204" pitchFamily="34" charset="0"/>
                      </a:endParaRPr>
                    </a:p>
                  </a:txBody>
                  <a:tcPr marL="3810" marR="3810" marT="3810" marB="0" anchor="ctr">
                    <a:solidFill>
                      <a:schemeClr val="tx1">
                        <a:lumMod val="20000"/>
                        <a:lumOff val="80000"/>
                      </a:schemeClr>
                    </a:solidFill>
                  </a:tcPr>
                </a:tc>
                <a:tc>
                  <a:txBody>
                    <a:bodyPr/>
                    <a:lstStyle/>
                    <a:p>
                      <a:pPr algn="ctr" fontAlgn="ctr"/>
                      <a:r>
                        <a:rPr lang="en-US" sz="1100" b="1" u="none" strike="noStrike" dirty="0">
                          <a:effectLst/>
                        </a:rPr>
                        <a:t> </a:t>
                      </a:r>
                      <a:endParaRPr lang="en-US" sz="1100" b="1" i="0" u="none" strike="noStrike" dirty="0">
                        <a:solidFill>
                          <a:srgbClr val="000000"/>
                        </a:solidFill>
                        <a:effectLst/>
                        <a:latin typeface="Calibri" panose="020F0502020204030204" pitchFamily="34" charset="0"/>
                      </a:endParaRPr>
                    </a:p>
                  </a:txBody>
                  <a:tcPr marL="3810" marR="3810" marT="3810" marB="0" anchor="ctr">
                    <a:solidFill>
                      <a:schemeClr val="tx1">
                        <a:lumMod val="20000"/>
                        <a:lumOff val="80000"/>
                      </a:schemeClr>
                    </a:solidFill>
                  </a:tcPr>
                </a:tc>
                <a:tc>
                  <a:txBody>
                    <a:bodyPr/>
                    <a:lstStyle/>
                    <a:p>
                      <a:pPr algn="ctr" fontAlgn="ctr"/>
                      <a:r>
                        <a:rPr lang="en-US" sz="1100" b="1" u="none" strike="noStrike" dirty="0">
                          <a:effectLst/>
                        </a:rPr>
                        <a:t> </a:t>
                      </a:r>
                      <a:endParaRPr lang="en-US" sz="1100" b="1" i="0" u="none" strike="noStrike" dirty="0">
                        <a:solidFill>
                          <a:srgbClr val="000000"/>
                        </a:solidFill>
                        <a:effectLst/>
                        <a:latin typeface="Calibri" panose="020F0502020204030204" pitchFamily="34" charset="0"/>
                      </a:endParaRPr>
                    </a:p>
                  </a:txBody>
                  <a:tcPr marL="3810" marR="3810" marT="3810" marB="0" anchor="ctr">
                    <a:solidFill>
                      <a:schemeClr val="tx1">
                        <a:lumMod val="20000"/>
                        <a:lumOff val="80000"/>
                      </a:schemeClr>
                    </a:solidFill>
                  </a:tcPr>
                </a:tc>
                <a:tc>
                  <a:txBody>
                    <a:bodyPr/>
                    <a:lstStyle/>
                    <a:p>
                      <a:pPr algn="ctr" fontAlgn="ctr"/>
                      <a:r>
                        <a:rPr lang="en-US" sz="1100" b="1" u="none" strike="noStrike" dirty="0">
                          <a:effectLst/>
                        </a:rPr>
                        <a:t> </a:t>
                      </a:r>
                      <a:endParaRPr lang="en-US" sz="1100" b="1" i="0" u="none" strike="noStrike" dirty="0">
                        <a:solidFill>
                          <a:srgbClr val="000000"/>
                        </a:solidFill>
                        <a:effectLst/>
                        <a:latin typeface="Calibri" panose="020F0502020204030204" pitchFamily="34" charset="0"/>
                      </a:endParaRPr>
                    </a:p>
                  </a:txBody>
                  <a:tcPr marL="3810" marR="3810" marT="3810" marB="0" anchor="ctr">
                    <a:solidFill>
                      <a:schemeClr val="tx1">
                        <a:lumMod val="20000"/>
                        <a:lumOff val="80000"/>
                      </a:schemeClr>
                    </a:solidFill>
                  </a:tcPr>
                </a:tc>
                <a:extLst>
                  <a:ext uri="{0D108BD9-81ED-4DB2-BD59-A6C34878D82A}">
                    <a16:rowId xmlns:a16="http://schemas.microsoft.com/office/drawing/2014/main" val="442205129"/>
                  </a:ext>
                </a:extLst>
              </a:tr>
              <a:tr h="381000">
                <a:tc>
                  <a:txBody>
                    <a:bodyPr/>
                    <a:lstStyle/>
                    <a:p>
                      <a:pPr algn="l" fontAlgn="ctr"/>
                      <a:r>
                        <a:rPr lang="en-US" sz="1100" u="none" strike="noStrike">
                          <a:effectLst/>
                        </a:rPr>
                        <a:t>DNS-Layer Security</a:t>
                      </a:r>
                      <a:endParaRPr lang="en-US" sz="1100" b="0" i="0" u="none" strike="noStrike">
                        <a:solidFill>
                          <a:srgbClr val="000000"/>
                        </a:solidFill>
                        <a:effectLst/>
                        <a:latin typeface="Calibri" panose="020F0502020204030204" pitchFamily="34" charset="0"/>
                      </a:endParaRPr>
                    </a:p>
                  </a:txBody>
                  <a:tcPr marL="3810" marR="3810" marT="3810"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1" u="none" strike="noStrike" dirty="0">
                          <a:effectLst/>
                        </a:rPr>
                        <a:t> </a:t>
                      </a:r>
                      <a:r>
                        <a:rPr lang="en-US" sz="1100" b="1" u="none" strike="noStrike" dirty="0">
                          <a:solidFill>
                            <a:schemeClr val="bg1"/>
                          </a:solidFill>
                          <a:effectLst/>
                        </a:rPr>
                        <a:t>  ( - )</a:t>
                      </a:r>
                      <a:endParaRPr lang="en-US" sz="1100" b="1" i="0" u="none" strike="noStrike" dirty="0">
                        <a:solidFill>
                          <a:schemeClr val="bg1"/>
                        </a:solidFill>
                        <a:effectLst/>
                        <a:latin typeface="Calibri" panose="020F0502020204030204" pitchFamily="34" charset="0"/>
                      </a:endParaRPr>
                    </a:p>
                  </a:txBody>
                  <a:tcPr marL="3810" marR="3810" marT="3810" marB="0" anchor="ctr">
                    <a:solidFill>
                      <a:schemeClr val="tx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1" u="none" strike="noStrike" dirty="0">
                          <a:solidFill>
                            <a:schemeClr val="bg1"/>
                          </a:solidFill>
                          <a:effectLst/>
                        </a:rPr>
                        <a:t>  ( - )</a:t>
                      </a:r>
                      <a:endParaRPr lang="en-US" sz="1100" b="1" i="0" u="none" strike="noStrike" dirty="0">
                        <a:solidFill>
                          <a:schemeClr val="bg1"/>
                        </a:solidFill>
                        <a:effectLst/>
                        <a:latin typeface="Calibri" panose="020F0502020204030204" pitchFamily="34" charset="0"/>
                      </a:endParaRPr>
                    </a:p>
                  </a:txBody>
                  <a:tcPr marL="3810" marR="3810" marT="3810" marB="0" anchor="ctr">
                    <a:solidFill>
                      <a:schemeClr val="tx1"/>
                    </a:solidFill>
                  </a:tcPr>
                </a:tc>
                <a:tc>
                  <a:txBody>
                    <a:bodyPr/>
                    <a:lstStyle/>
                    <a:p>
                      <a:pPr algn="ctr" fontAlgn="ctr"/>
                      <a:r>
                        <a:rPr lang="en-US" sz="1100" b="1" u="none" strike="noStrike" dirty="0">
                          <a:effectLst/>
                        </a:rPr>
                        <a:t>Si</a:t>
                      </a:r>
                      <a:endParaRPr lang="en-US" sz="1100" b="1" i="0" u="none" strike="noStrike" dirty="0">
                        <a:solidFill>
                          <a:srgbClr val="000000"/>
                        </a:solidFill>
                        <a:effectLst/>
                        <a:latin typeface="Calibri" panose="020F0502020204030204" pitchFamily="34" charset="0"/>
                      </a:endParaRPr>
                    </a:p>
                  </a:txBody>
                  <a:tcPr marL="3810" marR="3810" marT="3810" marB="0" anchor="ctr">
                    <a:noFill/>
                  </a:tcPr>
                </a:tc>
                <a:tc>
                  <a:txBody>
                    <a:bodyPr/>
                    <a:lstStyle/>
                    <a:p>
                      <a:pPr algn="ctr" fontAlgn="ctr"/>
                      <a:r>
                        <a:rPr lang="en-US" sz="1100" b="1" u="none" strike="noStrike" dirty="0">
                          <a:effectLst/>
                        </a:rPr>
                        <a:t>Si</a:t>
                      </a:r>
                      <a:endParaRPr lang="en-US" sz="1100" b="1" i="0" u="none" strike="noStrike" dirty="0">
                        <a:solidFill>
                          <a:srgbClr val="000000"/>
                        </a:solidFill>
                        <a:effectLst/>
                        <a:latin typeface="Calibri" panose="020F0502020204030204" pitchFamily="34" charset="0"/>
                      </a:endParaRPr>
                    </a:p>
                  </a:txBody>
                  <a:tcPr marL="3810" marR="3810" marT="3810" marB="0" anchor="ctr">
                    <a:noFill/>
                  </a:tcPr>
                </a:tc>
                <a:extLst>
                  <a:ext uri="{0D108BD9-81ED-4DB2-BD59-A6C34878D82A}">
                    <a16:rowId xmlns:a16="http://schemas.microsoft.com/office/drawing/2014/main" val="1870416963"/>
                  </a:ext>
                </a:extLst>
              </a:tr>
              <a:tr h="381000">
                <a:tc>
                  <a:txBody>
                    <a:bodyPr/>
                    <a:lstStyle/>
                    <a:p>
                      <a:pPr algn="l" fontAlgn="ctr"/>
                      <a:r>
                        <a:rPr lang="en-US" sz="1100" u="none" strike="noStrike" dirty="0">
                          <a:effectLst/>
                        </a:rPr>
                        <a:t>CASB for SaaS Application</a:t>
                      </a:r>
                      <a:endParaRPr lang="en-US" sz="1100" b="0" i="0" u="none" strike="noStrike" dirty="0">
                        <a:solidFill>
                          <a:srgbClr val="000000"/>
                        </a:solidFill>
                        <a:effectLst/>
                        <a:latin typeface="Calibri" panose="020F0502020204030204" pitchFamily="34" charset="0"/>
                      </a:endParaRPr>
                    </a:p>
                  </a:txBody>
                  <a:tcPr marL="3810" marR="3810" marT="3810" marB="0" anchor="ctr">
                    <a:solidFill>
                      <a:schemeClr val="bg1">
                        <a:lumMod val="95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1" u="none" strike="noStrike" dirty="0">
                          <a:solidFill>
                            <a:schemeClr val="bg1"/>
                          </a:solidFill>
                          <a:effectLst/>
                        </a:rPr>
                        <a:t>  ( - )</a:t>
                      </a:r>
                      <a:endParaRPr lang="en-US" sz="1100" b="1" i="0" u="none" strike="noStrike" dirty="0">
                        <a:solidFill>
                          <a:schemeClr val="bg1"/>
                        </a:solidFill>
                        <a:effectLst/>
                        <a:latin typeface="Calibri" panose="020F0502020204030204" pitchFamily="34" charset="0"/>
                      </a:endParaRPr>
                    </a:p>
                  </a:txBody>
                  <a:tcPr marL="3810" marR="3810" marT="3810" marB="0" anchor="ctr">
                    <a:solidFill>
                      <a:schemeClr val="tx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1" u="none" strike="noStrike" dirty="0">
                          <a:solidFill>
                            <a:schemeClr val="bg1"/>
                          </a:solidFill>
                          <a:effectLst/>
                        </a:rPr>
                        <a:t>  ( - )</a:t>
                      </a:r>
                      <a:endParaRPr lang="en-US" sz="1100" b="1" i="0" u="none" strike="noStrike" dirty="0">
                        <a:solidFill>
                          <a:schemeClr val="bg1"/>
                        </a:solidFill>
                        <a:effectLst/>
                        <a:latin typeface="Calibri" panose="020F0502020204030204" pitchFamily="34" charset="0"/>
                      </a:endParaRPr>
                    </a:p>
                  </a:txBody>
                  <a:tcPr marL="3810" marR="3810" marT="3810" marB="0" anchor="ctr">
                    <a:solidFill>
                      <a:schemeClr val="tx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1" u="none" strike="noStrike" dirty="0">
                          <a:solidFill>
                            <a:schemeClr val="bg1"/>
                          </a:solidFill>
                          <a:effectLst/>
                        </a:rPr>
                        <a:t>  ( - )</a:t>
                      </a:r>
                      <a:endParaRPr lang="en-US" sz="1100" b="1" i="0" u="none" strike="noStrike" dirty="0">
                        <a:solidFill>
                          <a:schemeClr val="bg1"/>
                        </a:solidFill>
                        <a:effectLst/>
                        <a:latin typeface="Calibri" panose="020F0502020204030204" pitchFamily="34" charset="0"/>
                      </a:endParaRPr>
                    </a:p>
                  </a:txBody>
                  <a:tcPr marL="3810" marR="3810" marT="3810" marB="0" anchor="ctr">
                    <a:solidFill>
                      <a:schemeClr val="tx1"/>
                    </a:solidFill>
                  </a:tcPr>
                </a:tc>
                <a:tc>
                  <a:txBody>
                    <a:bodyPr/>
                    <a:lstStyle/>
                    <a:p>
                      <a:pPr algn="ctr" fontAlgn="ctr"/>
                      <a:r>
                        <a:rPr lang="en-US" sz="1100" b="1" u="none" strike="noStrike" dirty="0">
                          <a:effectLst/>
                        </a:rPr>
                        <a:t>Si</a:t>
                      </a:r>
                      <a:endParaRPr lang="en-US" sz="1100" b="1" i="0" u="none" strike="noStrike" dirty="0">
                        <a:solidFill>
                          <a:srgbClr val="000000"/>
                        </a:solidFill>
                        <a:effectLst/>
                        <a:latin typeface="Calibri" panose="020F0502020204030204" pitchFamily="34" charset="0"/>
                      </a:endParaRPr>
                    </a:p>
                  </a:txBody>
                  <a:tcPr marL="3810" marR="3810" marT="3810" marB="0" anchor="ctr">
                    <a:solidFill>
                      <a:schemeClr val="bg1">
                        <a:lumMod val="95000"/>
                      </a:schemeClr>
                    </a:solidFill>
                  </a:tcPr>
                </a:tc>
                <a:extLst>
                  <a:ext uri="{0D108BD9-81ED-4DB2-BD59-A6C34878D82A}">
                    <a16:rowId xmlns:a16="http://schemas.microsoft.com/office/drawing/2014/main" val="2955753431"/>
                  </a:ext>
                </a:extLst>
              </a:tr>
              <a:tr h="381000">
                <a:tc>
                  <a:txBody>
                    <a:bodyPr/>
                    <a:lstStyle/>
                    <a:p>
                      <a:pPr algn="l" fontAlgn="ctr"/>
                      <a:r>
                        <a:rPr lang="en-US" sz="1100" u="none" strike="noStrike">
                          <a:effectLst/>
                        </a:rPr>
                        <a:t>SWG for Internet Traffic</a:t>
                      </a:r>
                      <a:endParaRPr lang="en-US" sz="1100" b="0" i="0" u="none" strike="noStrike">
                        <a:solidFill>
                          <a:srgbClr val="000000"/>
                        </a:solidFill>
                        <a:effectLst/>
                        <a:latin typeface="Calibri" panose="020F0502020204030204" pitchFamily="34" charset="0"/>
                      </a:endParaRPr>
                    </a:p>
                  </a:txBody>
                  <a:tcPr marL="3810" marR="3810" marT="3810"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1" u="none" strike="noStrike" dirty="0">
                          <a:solidFill>
                            <a:schemeClr val="bg1"/>
                          </a:solidFill>
                          <a:effectLst/>
                        </a:rPr>
                        <a:t>  ( - )</a:t>
                      </a:r>
                      <a:endParaRPr lang="en-US" sz="1100" b="1" i="0" u="none" strike="noStrike" dirty="0">
                        <a:solidFill>
                          <a:schemeClr val="bg1"/>
                        </a:solidFill>
                        <a:effectLst/>
                        <a:latin typeface="Calibri" panose="020F0502020204030204" pitchFamily="34" charset="0"/>
                      </a:endParaRPr>
                    </a:p>
                  </a:txBody>
                  <a:tcPr marL="3810" marR="3810" marT="3810" marB="0" anchor="ctr">
                    <a:solidFill>
                      <a:schemeClr val="tx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1" u="none" strike="noStrike" dirty="0">
                          <a:solidFill>
                            <a:schemeClr val="bg1"/>
                          </a:solidFill>
                          <a:effectLst/>
                        </a:rPr>
                        <a:t>  ( - )</a:t>
                      </a:r>
                      <a:endParaRPr lang="en-US" sz="1100" b="1" i="0" u="none" strike="noStrike" dirty="0">
                        <a:solidFill>
                          <a:schemeClr val="bg1"/>
                        </a:solidFill>
                        <a:effectLst/>
                        <a:latin typeface="Calibri" panose="020F0502020204030204" pitchFamily="34" charset="0"/>
                      </a:endParaRPr>
                    </a:p>
                  </a:txBody>
                  <a:tcPr marL="3810" marR="3810" marT="3810" marB="0" anchor="ctr">
                    <a:solidFill>
                      <a:schemeClr val="tx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1100" b="1" u="none" strike="noStrike" dirty="0">
                          <a:solidFill>
                            <a:schemeClr val="bg1"/>
                          </a:solidFill>
                          <a:effectLst/>
                        </a:rPr>
                        <a:t>  ( - )</a:t>
                      </a:r>
                      <a:endParaRPr lang="en-US" sz="1100" b="1" i="0" u="none" strike="noStrike" dirty="0">
                        <a:solidFill>
                          <a:schemeClr val="bg1"/>
                        </a:solidFill>
                        <a:effectLst/>
                        <a:latin typeface="Calibri" panose="020F0502020204030204" pitchFamily="34" charset="0"/>
                      </a:endParaRPr>
                    </a:p>
                  </a:txBody>
                  <a:tcPr marL="3810" marR="3810" marT="3810" marB="0" anchor="ctr">
                    <a:solidFill>
                      <a:schemeClr val="tx1"/>
                    </a:solidFill>
                  </a:tcPr>
                </a:tc>
                <a:tc>
                  <a:txBody>
                    <a:bodyPr/>
                    <a:lstStyle/>
                    <a:p>
                      <a:pPr algn="ctr" fontAlgn="ctr"/>
                      <a:r>
                        <a:rPr lang="en-US" sz="1100" b="1" u="none" strike="noStrike" dirty="0">
                          <a:effectLst/>
                        </a:rPr>
                        <a:t>Si</a:t>
                      </a:r>
                      <a:endParaRPr lang="en-US" sz="1100" b="1" i="0" u="none" strike="noStrike" dirty="0">
                        <a:solidFill>
                          <a:srgbClr val="000000"/>
                        </a:solidFill>
                        <a:effectLst/>
                        <a:latin typeface="Calibri" panose="020F0502020204030204" pitchFamily="34" charset="0"/>
                      </a:endParaRPr>
                    </a:p>
                  </a:txBody>
                  <a:tcPr marL="3810" marR="3810" marT="3810" marB="0" anchor="ctr">
                    <a:noFill/>
                  </a:tcPr>
                </a:tc>
                <a:extLst>
                  <a:ext uri="{0D108BD9-81ED-4DB2-BD59-A6C34878D82A}">
                    <a16:rowId xmlns:a16="http://schemas.microsoft.com/office/drawing/2014/main" val="2056226477"/>
                  </a:ext>
                </a:extLst>
              </a:tr>
            </a:tbl>
          </a:graphicData>
        </a:graphic>
      </p:graphicFrame>
    </p:spTree>
    <p:extLst>
      <p:ext uri="{BB962C8B-B14F-4D97-AF65-F5344CB8AC3E}">
        <p14:creationId xmlns:p14="http://schemas.microsoft.com/office/powerpoint/2010/main" val="2490060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AE15BC-58D5-8B52-CBDB-731D7A7E0493}"/>
              </a:ext>
            </a:extLst>
          </p:cNvPr>
          <p:cNvSpPr>
            <a:spLocks noGrp="1"/>
          </p:cNvSpPr>
          <p:nvPr>
            <p:ph type="sldNum" sz="quarter" idx="12"/>
          </p:nvPr>
        </p:nvSpPr>
        <p:spPr/>
        <p:txBody>
          <a:bodyPr/>
          <a:lstStyle/>
          <a:p>
            <a:fld id="{068BCA6D-6259-44E2-97C8-5D261EFBA7C4}" type="slidenum">
              <a:rPr lang="en-GB" smtClean="0"/>
              <a:pPr/>
              <a:t>11</a:t>
            </a:fld>
            <a:endParaRPr lang="en-GB"/>
          </a:p>
        </p:txBody>
      </p:sp>
      <p:sp>
        <p:nvSpPr>
          <p:cNvPr id="5" name="CuadroTexto 3">
            <a:extLst>
              <a:ext uri="{FF2B5EF4-FFF2-40B4-BE49-F238E27FC236}">
                <a16:creationId xmlns:a16="http://schemas.microsoft.com/office/drawing/2014/main" id="{160A2916-C78A-A40E-7ECD-76ECF5707434}"/>
              </a:ext>
            </a:extLst>
          </p:cNvPr>
          <p:cNvSpPr txBox="1"/>
          <p:nvPr/>
        </p:nvSpPr>
        <p:spPr>
          <a:xfrm>
            <a:off x="271864" y="577973"/>
            <a:ext cx="5088746" cy="461665"/>
          </a:xfrm>
          <a:prstGeom prst="rect">
            <a:avLst/>
          </a:prstGeom>
          <a:noFill/>
        </p:spPr>
        <p:txBody>
          <a:bodyPr wrap="square" rtlCol="0">
            <a:spAutoFit/>
          </a:bodyPr>
          <a:lstStyle/>
          <a:p>
            <a:r>
              <a:rPr lang="es-ES_tradnl" sz="2400" b="1" dirty="0" err="1">
                <a:latin typeface="Arial" panose="020B0604020202020204" pitchFamily="34" charset="0"/>
                <a:cs typeface="Arial" panose="020B0604020202020204" pitchFamily="34" charset="0"/>
              </a:rPr>
              <a:t>SonicWall</a:t>
            </a:r>
            <a:r>
              <a:rPr lang="es-ES_tradnl" sz="2400" b="1" dirty="0">
                <a:latin typeface="Arial" panose="020B0604020202020204" pitchFamily="34" charset="0"/>
                <a:cs typeface="Arial" panose="020B0604020202020204" pitchFamily="34" charset="0"/>
              </a:rPr>
              <a:t> Next-Gen Firewall</a:t>
            </a:r>
          </a:p>
        </p:txBody>
      </p:sp>
      <p:cxnSp>
        <p:nvCxnSpPr>
          <p:cNvPr id="2" name="Straight Connector 1">
            <a:extLst>
              <a:ext uri="{FF2B5EF4-FFF2-40B4-BE49-F238E27FC236}">
                <a16:creationId xmlns:a16="http://schemas.microsoft.com/office/drawing/2014/main" id="{A5389D56-F830-129E-5703-2AE47C5ECB54}"/>
              </a:ext>
            </a:extLst>
          </p:cNvPr>
          <p:cNvCxnSpPr>
            <a:cxnSpLocks/>
          </p:cNvCxnSpPr>
          <p:nvPr/>
        </p:nvCxnSpPr>
        <p:spPr>
          <a:xfrm>
            <a:off x="-62874" y="2506276"/>
            <a:ext cx="12317747"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3" name="Straight Connector 2">
            <a:extLst>
              <a:ext uri="{FF2B5EF4-FFF2-40B4-BE49-F238E27FC236}">
                <a16:creationId xmlns:a16="http://schemas.microsoft.com/office/drawing/2014/main" id="{CEB8BF55-80CF-6F6A-1673-4CAF6C861BAE}"/>
              </a:ext>
            </a:extLst>
          </p:cNvPr>
          <p:cNvCxnSpPr>
            <a:cxnSpLocks/>
          </p:cNvCxnSpPr>
          <p:nvPr/>
        </p:nvCxnSpPr>
        <p:spPr>
          <a:xfrm>
            <a:off x="-62874" y="3486979"/>
            <a:ext cx="12317747"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AA0D173D-133F-ADCE-5869-EE4B89DE0A08}"/>
              </a:ext>
            </a:extLst>
          </p:cNvPr>
          <p:cNvCxnSpPr>
            <a:cxnSpLocks/>
          </p:cNvCxnSpPr>
          <p:nvPr/>
        </p:nvCxnSpPr>
        <p:spPr>
          <a:xfrm>
            <a:off x="-62874" y="4471081"/>
            <a:ext cx="12317747"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71B5A1E6-C158-549B-DDA2-1A524D277AFB}"/>
              </a:ext>
            </a:extLst>
          </p:cNvPr>
          <p:cNvCxnSpPr>
            <a:cxnSpLocks/>
          </p:cNvCxnSpPr>
          <p:nvPr/>
        </p:nvCxnSpPr>
        <p:spPr>
          <a:xfrm>
            <a:off x="-62874" y="5451789"/>
            <a:ext cx="12317747"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BFEE018A-8077-3B29-FC5B-F331BDD9DE81}"/>
              </a:ext>
            </a:extLst>
          </p:cNvPr>
          <p:cNvSpPr txBox="1"/>
          <p:nvPr/>
        </p:nvSpPr>
        <p:spPr>
          <a:xfrm>
            <a:off x="358362" y="1681329"/>
            <a:ext cx="1857589" cy="261610"/>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lang="es-PE" sz="1100" b="1" dirty="0" err="1">
                <a:solidFill>
                  <a:srgbClr val="0070C0"/>
                </a:solidFill>
                <a:latin typeface="Arial" panose="020B0604020202020204"/>
                <a:ea typeface="Inter" panose="020B0502030000000004" pitchFamily="34" charset="0"/>
                <a:cs typeface="Calibri" panose="020F0502020204030204" pitchFamily="34" charset="0"/>
              </a:rPr>
              <a:t>Services</a:t>
            </a:r>
            <a:r>
              <a:rPr lang="es-PE" sz="1100" b="1" dirty="0">
                <a:solidFill>
                  <a:srgbClr val="0070C0"/>
                </a:solidFill>
                <a:latin typeface="Arial" panose="020B0604020202020204"/>
                <a:ea typeface="Inter" panose="020B0502030000000004" pitchFamily="34" charset="0"/>
                <a:cs typeface="Calibri" panose="020F0502020204030204" pitchFamily="34" charset="0"/>
              </a:rPr>
              <a:t> &amp; Management</a:t>
            </a:r>
            <a:endParaRPr lang="es-PE" sz="2800" b="1" dirty="0">
              <a:solidFill>
                <a:srgbClr val="0070C0"/>
              </a:solidFill>
            </a:endParaRPr>
          </a:p>
        </p:txBody>
      </p:sp>
      <p:sp>
        <p:nvSpPr>
          <p:cNvPr id="9" name="TextBox 8">
            <a:extLst>
              <a:ext uri="{FF2B5EF4-FFF2-40B4-BE49-F238E27FC236}">
                <a16:creationId xmlns:a16="http://schemas.microsoft.com/office/drawing/2014/main" id="{3739AC60-1C95-E5C9-1525-0520761A56A5}"/>
              </a:ext>
            </a:extLst>
          </p:cNvPr>
          <p:cNvSpPr txBox="1"/>
          <p:nvPr/>
        </p:nvSpPr>
        <p:spPr>
          <a:xfrm>
            <a:off x="358362" y="1958497"/>
            <a:ext cx="1857589" cy="400110"/>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lang="es-PE" sz="1000" b="1" dirty="0">
                <a:latin typeface="Arial" panose="020B0604020202020204"/>
                <a:ea typeface="Inter" panose="020B0502030000000004" pitchFamily="34" charset="0"/>
                <a:cs typeface="Calibri" panose="020F0502020204030204" pitchFamily="34" charset="0"/>
              </a:rPr>
              <a:t>Capture Security Center &amp; Network Security Manager</a:t>
            </a:r>
            <a:endParaRPr lang="es-PE" sz="2000" b="1" dirty="0"/>
          </a:p>
        </p:txBody>
      </p:sp>
      <p:sp>
        <p:nvSpPr>
          <p:cNvPr id="10" name="TextBox 9">
            <a:extLst>
              <a:ext uri="{FF2B5EF4-FFF2-40B4-BE49-F238E27FC236}">
                <a16:creationId xmlns:a16="http://schemas.microsoft.com/office/drawing/2014/main" id="{077354B7-5FFD-7421-88EC-0AA7B1CC7983}"/>
              </a:ext>
            </a:extLst>
          </p:cNvPr>
          <p:cNvSpPr txBox="1"/>
          <p:nvPr/>
        </p:nvSpPr>
        <p:spPr>
          <a:xfrm>
            <a:off x="358362" y="2652133"/>
            <a:ext cx="1857589" cy="261610"/>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lang="es-PE" sz="1100" b="1" dirty="0" err="1">
                <a:solidFill>
                  <a:srgbClr val="0070C0"/>
                </a:solidFill>
                <a:latin typeface="Arial" panose="020B0604020202020204"/>
                <a:ea typeface="Inter" panose="020B0502030000000004" pitchFamily="34" charset="0"/>
                <a:cs typeface="Calibri" panose="020F0502020204030204" pitchFamily="34" charset="0"/>
              </a:rPr>
              <a:t>NSv</a:t>
            </a:r>
            <a:r>
              <a:rPr lang="es-PE" sz="1100" b="1" dirty="0">
                <a:solidFill>
                  <a:srgbClr val="0070C0"/>
                </a:solidFill>
                <a:latin typeface="Arial" panose="020B0604020202020204"/>
                <a:ea typeface="Inter" panose="020B0502030000000004" pitchFamily="34" charset="0"/>
                <a:cs typeface="Calibri" panose="020F0502020204030204" pitchFamily="34" charset="0"/>
              </a:rPr>
              <a:t> Series</a:t>
            </a:r>
            <a:endParaRPr lang="es-PE" sz="2800" b="1" dirty="0">
              <a:solidFill>
                <a:srgbClr val="0070C0"/>
              </a:solidFill>
            </a:endParaRPr>
          </a:p>
        </p:txBody>
      </p:sp>
      <p:sp>
        <p:nvSpPr>
          <p:cNvPr id="11" name="TextBox 10">
            <a:extLst>
              <a:ext uri="{FF2B5EF4-FFF2-40B4-BE49-F238E27FC236}">
                <a16:creationId xmlns:a16="http://schemas.microsoft.com/office/drawing/2014/main" id="{3D4DDECA-DC1B-6FA7-8045-0941C7E05C7C}"/>
              </a:ext>
            </a:extLst>
          </p:cNvPr>
          <p:cNvSpPr txBox="1"/>
          <p:nvPr/>
        </p:nvSpPr>
        <p:spPr>
          <a:xfrm>
            <a:off x="358362" y="2929301"/>
            <a:ext cx="1857589" cy="400110"/>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lang="es-PE" sz="1000" b="1" dirty="0">
                <a:latin typeface="Arial" panose="020B0604020202020204"/>
                <a:ea typeface="Inter" panose="020B0502030000000004" pitchFamily="34" charset="0"/>
                <a:cs typeface="Calibri" panose="020F0502020204030204" pitchFamily="34" charset="0"/>
              </a:rPr>
              <a:t>Capture Security Center &amp; Network Security Manager</a:t>
            </a:r>
            <a:endParaRPr lang="es-PE" sz="2000" b="1" dirty="0"/>
          </a:p>
        </p:txBody>
      </p:sp>
      <p:sp>
        <p:nvSpPr>
          <p:cNvPr id="12" name="TextBox 11">
            <a:extLst>
              <a:ext uri="{FF2B5EF4-FFF2-40B4-BE49-F238E27FC236}">
                <a16:creationId xmlns:a16="http://schemas.microsoft.com/office/drawing/2014/main" id="{7BFF60AF-5D64-601E-F109-FF639D886044}"/>
              </a:ext>
            </a:extLst>
          </p:cNvPr>
          <p:cNvSpPr txBox="1"/>
          <p:nvPr/>
        </p:nvSpPr>
        <p:spPr>
          <a:xfrm>
            <a:off x="358362" y="3663683"/>
            <a:ext cx="1857589" cy="261610"/>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lang="es-PE" sz="1100" b="1" dirty="0" err="1">
                <a:solidFill>
                  <a:srgbClr val="0070C0"/>
                </a:solidFill>
                <a:latin typeface="Arial" panose="020B0604020202020204"/>
                <a:ea typeface="Inter" panose="020B0502030000000004" pitchFamily="34" charset="0"/>
                <a:cs typeface="Calibri" panose="020F0502020204030204" pitchFamily="34" charset="0"/>
              </a:rPr>
              <a:t>NSsp</a:t>
            </a:r>
            <a:r>
              <a:rPr lang="es-PE" sz="1100" b="1" dirty="0">
                <a:solidFill>
                  <a:srgbClr val="0070C0"/>
                </a:solidFill>
                <a:latin typeface="Arial" panose="020B0604020202020204"/>
                <a:ea typeface="Inter" panose="020B0502030000000004" pitchFamily="34" charset="0"/>
                <a:cs typeface="Calibri" panose="020F0502020204030204" pitchFamily="34" charset="0"/>
              </a:rPr>
              <a:t> Series</a:t>
            </a:r>
            <a:endParaRPr lang="es-PE" sz="2800" b="1" dirty="0">
              <a:solidFill>
                <a:srgbClr val="0070C0"/>
              </a:solidFill>
            </a:endParaRPr>
          </a:p>
        </p:txBody>
      </p:sp>
      <p:sp>
        <p:nvSpPr>
          <p:cNvPr id="13" name="TextBox 12">
            <a:extLst>
              <a:ext uri="{FF2B5EF4-FFF2-40B4-BE49-F238E27FC236}">
                <a16:creationId xmlns:a16="http://schemas.microsoft.com/office/drawing/2014/main" id="{33A634D0-D79E-B0CA-C1CF-045822B2308D}"/>
              </a:ext>
            </a:extLst>
          </p:cNvPr>
          <p:cNvSpPr txBox="1"/>
          <p:nvPr/>
        </p:nvSpPr>
        <p:spPr>
          <a:xfrm>
            <a:off x="358362" y="3940851"/>
            <a:ext cx="1857589" cy="400110"/>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lang="es-PE" sz="1000" b="1" dirty="0">
                <a:latin typeface="Arial" panose="020B0604020202020204"/>
                <a:ea typeface="Inter" panose="020B0502030000000004" pitchFamily="34" charset="0"/>
                <a:cs typeface="Calibri" panose="020F0502020204030204" pitchFamily="34" charset="0"/>
              </a:rPr>
              <a:t>Capture Security Center &amp; Network Security Manager</a:t>
            </a:r>
            <a:endParaRPr lang="es-PE" sz="2000" b="1" dirty="0"/>
          </a:p>
        </p:txBody>
      </p:sp>
      <p:sp>
        <p:nvSpPr>
          <p:cNvPr id="14" name="TextBox 13">
            <a:extLst>
              <a:ext uri="{FF2B5EF4-FFF2-40B4-BE49-F238E27FC236}">
                <a16:creationId xmlns:a16="http://schemas.microsoft.com/office/drawing/2014/main" id="{A8EC9ED7-13F0-1662-2DD5-36AA291AD388}"/>
              </a:ext>
            </a:extLst>
          </p:cNvPr>
          <p:cNvSpPr txBox="1"/>
          <p:nvPr/>
        </p:nvSpPr>
        <p:spPr>
          <a:xfrm>
            <a:off x="358362" y="4649456"/>
            <a:ext cx="1857589" cy="261610"/>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lang="es-PE" sz="1100" b="1" dirty="0" err="1">
                <a:solidFill>
                  <a:srgbClr val="0070C0"/>
                </a:solidFill>
                <a:latin typeface="Arial" panose="020B0604020202020204"/>
                <a:ea typeface="Inter" panose="020B0502030000000004" pitchFamily="34" charset="0"/>
                <a:cs typeface="Calibri" panose="020F0502020204030204" pitchFamily="34" charset="0"/>
              </a:rPr>
              <a:t>NSa</a:t>
            </a:r>
            <a:r>
              <a:rPr lang="es-PE" sz="1100" b="1" dirty="0">
                <a:solidFill>
                  <a:srgbClr val="0070C0"/>
                </a:solidFill>
                <a:latin typeface="Arial" panose="020B0604020202020204"/>
                <a:ea typeface="Inter" panose="020B0502030000000004" pitchFamily="34" charset="0"/>
                <a:cs typeface="Calibri" panose="020F0502020204030204" pitchFamily="34" charset="0"/>
              </a:rPr>
              <a:t> Series</a:t>
            </a:r>
            <a:endParaRPr lang="es-PE" sz="2800" b="1" dirty="0">
              <a:solidFill>
                <a:srgbClr val="0070C0"/>
              </a:solidFill>
            </a:endParaRPr>
          </a:p>
        </p:txBody>
      </p:sp>
      <p:sp>
        <p:nvSpPr>
          <p:cNvPr id="15" name="TextBox 14">
            <a:extLst>
              <a:ext uri="{FF2B5EF4-FFF2-40B4-BE49-F238E27FC236}">
                <a16:creationId xmlns:a16="http://schemas.microsoft.com/office/drawing/2014/main" id="{92C3FF9D-55FF-E568-DDFF-47540365B5CF}"/>
              </a:ext>
            </a:extLst>
          </p:cNvPr>
          <p:cNvSpPr txBox="1"/>
          <p:nvPr/>
        </p:nvSpPr>
        <p:spPr>
          <a:xfrm>
            <a:off x="358362" y="4926624"/>
            <a:ext cx="1857589" cy="400110"/>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lang="es-PE" sz="1000" b="1" dirty="0">
                <a:latin typeface="Arial" panose="020B0604020202020204"/>
                <a:ea typeface="Inter" panose="020B0502030000000004" pitchFamily="34" charset="0"/>
                <a:cs typeface="Calibri" panose="020F0502020204030204" pitchFamily="34" charset="0"/>
              </a:rPr>
              <a:t>Capture Security Center &amp; Network Security Manager</a:t>
            </a:r>
            <a:endParaRPr lang="es-PE" sz="2000" b="1" dirty="0"/>
          </a:p>
        </p:txBody>
      </p:sp>
      <p:sp>
        <p:nvSpPr>
          <p:cNvPr id="16" name="TextBox 15">
            <a:extLst>
              <a:ext uri="{FF2B5EF4-FFF2-40B4-BE49-F238E27FC236}">
                <a16:creationId xmlns:a16="http://schemas.microsoft.com/office/drawing/2014/main" id="{305CD775-2E89-0BE4-DF78-67ED5EEB90F6}"/>
              </a:ext>
            </a:extLst>
          </p:cNvPr>
          <p:cNvSpPr txBox="1"/>
          <p:nvPr/>
        </p:nvSpPr>
        <p:spPr>
          <a:xfrm>
            <a:off x="358361" y="5544054"/>
            <a:ext cx="1857589" cy="261610"/>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lang="es-PE" sz="1100" b="1" dirty="0">
                <a:solidFill>
                  <a:srgbClr val="0070C0"/>
                </a:solidFill>
                <a:latin typeface="Arial" panose="020B0604020202020204"/>
                <a:ea typeface="Inter" panose="020B0502030000000004" pitchFamily="34" charset="0"/>
                <a:cs typeface="Calibri" panose="020F0502020204030204" pitchFamily="34" charset="0"/>
              </a:rPr>
              <a:t>TZ Series</a:t>
            </a:r>
            <a:endParaRPr lang="es-PE" sz="2800" b="1" dirty="0">
              <a:solidFill>
                <a:srgbClr val="0070C0"/>
              </a:solidFill>
            </a:endParaRPr>
          </a:p>
        </p:txBody>
      </p:sp>
      <p:sp>
        <p:nvSpPr>
          <p:cNvPr id="17" name="TextBox 16">
            <a:extLst>
              <a:ext uri="{FF2B5EF4-FFF2-40B4-BE49-F238E27FC236}">
                <a16:creationId xmlns:a16="http://schemas.microsoft.com/office/drawing/2014/main" id="{10185836-E8D9-FBA4-9651-7C907B2FE4AD}"/>
              </a:ext>
            </a:extLst>
          </p:cNvPr>
          <p:cNvSpPr txBox="1"/>
          <p:nvPr/>
        </p:nvSpPr>
        <p:spPr>
          <a:xfrm>
            <a:off x="358361" y="5821222"/>
            <a:ext cx="1857589" cy="400110"/>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lang="es-PE" sz="1000" b="1" dirty="0">
                <a:latin typeface="Arial" panose="020B0604020202020204"/>
                <a:ea typeface="Inter" panose="020B0502030000000004" pitchFamily="34" charset="0"/>
                <a:cs typeface="Calibri" panose="020F0502020204030204" pitchFamily="34" charset="0"/>
              </a:rPr>
              <a:t>SOHO / SMB &amp; </a:t>
            </a:r>
            <a:r>
              <a:rPr lang="es-PE" sz="1000" b="1" dirty="0" err="1">
                <a:latin typeface="Arial" panose="020B0604020202020204"/>
                <a:ea typeface="Inter" panose="020B0502030000000004" pitchFamily="34" charset="0"/>
                <a:cs typeface="Calibri" panose="020F0502020204030204" pitchFamily="34" charset="0"/>
              </a:rPr>
              <a:t>Retail</a:t>
            </a:r>
            <a:r>
              <a:rPr lang="es-PE" sz="1000" b="1" dirty="0">
                <a:latin typeface="Arial" panose="020B0604020202020204"/>
                <a:ea typeface="Inter" panose="020B0502030000000004" pitchFamily="34" charset="0"/>
                <a:cs typeface="Calibri" panose="020F0502020204030204" pitchFamily="34" charset="0"/>
              </a:rPr>
              <a:t> / </a:t>
            </a:r>
            <a:r>
              <a:rPr lang="es-PE" sz="1000" b="1" dirty="0" err="1">
                <a:latin typeface="Arial" panose="020B0604020202020204"/>
                <a:ea typeface="Inter" panose="020B0502030000000004" pitchFamily="34" charset="0"/>
                <a:cs typeface="Calibri" panose="020F0502020204030204" pitchFamily="34" charset="0"/>
              </a:rPr>
              <a:t>Distributed</a:t>
            </a:r>
            <a:r>
              <a:rPr lang="es-PE" sz="1000" b="1" dirty="0">
                <a:latin typeface="Arial" panose="020B0604020202020204"/>
                <a:ea typeface="Inter" panose="020B0502030000000004" pitchFamily="34" charset="0"/>
                <a:cs typeface="Calibri" panose="020F0502020204030204" pitchFamily="34" charset="0"/>
              </a:rPr>
              <a:t> Enterprise</a:t>
            </a:r>
            <a:endParaRPr lang="es-PE" sz="2000" b="1" dirty="0"/>
          </a:p>
        </p:txBody>
      </p:sp>
      <p:grpSp>
        <p:nvGrpSpPr>
          <p:cNvPr id="18" name="Group 17">
            <a:extLst>
              <a:ext uri="{FF2B5EF4-FFF2-40B4-BE49-F238E27FC236}">
                <a16:creationId xmlns:a16="http://schemas.microsoft.com/office/drawing/2014/main" id="{CFDE231E-CEC0-3AE3-AA89-7D77BC263C5D}"/>
              </a:ext>
            </a:extLst>
          </p:cNvPr>
          <p:cNvGrpSpPr/>
          <p:nvPr/>
        </p:nvGrpSpPr>
        <p:grpSpPr>
          <a:xfrm>
            <a:off x="8825439" y="2658531"/>
            <a:ext cx="3164950" cy="760389"/>
            <a:chOff x="8620424" y="2646230"/>
            <a:chExt cx="3164950" cy="760389"/>
          </a:xfrm>
        </p:grpSpPr>
        <p:pic>
          <p:nvPicPr>
            <p:cNvPr id="19" name="Picture 2">
              <a:extLst>
                <a:ext uri="{FF2B5EF4-FFF2-40B4-BE49-F238E27FC236}">
                  <a16:creationId xmlns:a16="http://schemas.microsoft.com/office/drawing/2014/main" id="{86979E7B-F3A3-5E2D-D172-C2319B15ED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3379" y="2710110"/>
              <a:ext cx="521656" cy="3157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a:extLst>
                <a:ext uri="{FF2B5EF4-FFF2-40B4-BE49-F238E27FC236}">
                  <a16:creationId xmlns:a16="http://schemas.microsoft.com/office/drawing/2014/main" id="{FC7C122A-D7DE-48CF-E300-054151FEBA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61892" y="2646230"/>
              <a:ext cx="834151" cy="303328"/>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n 10">
              <a:extLst>
                <a:ext uri="{FF2B5EF4-FFF2-40B4-BE49-F238E27FC236}">
                  <a16:creationId xmlns:a16="http://schemas.microsoft.com/office/drawing/2014/main" id="{63827BD3-8AE8-BCAE-DF69-F068D27174F3}"/>
                </a:ext>
              </a:extLst>
            </p:cNvPr>
            <p:cNvPicPr>
              <a:picLocks noChangeAspect="1"/>
            </p:cNvPicPr>
            <p:nvPr/>
          </p:nvPicPr>
          <p:blipFill rotWithShape="1">
            <a:blip r:embed="rId4"/>
            <a:srcRect b="33739"/>
            <a:stretch/>
          </p:blipFill>
          <p:spPr>
            <a:xfrm>
              <a:off x="8620424" y="3151406"/>
              <a:ext cx="1044167" cy="205257"/>
            </a:xfrm>
            <a:prstGeom prst="rect">
              <a:avLst/>
            </a:prstGeom>
          </p:spPr>
        </p:pic>
        <p:pic>
          <p:nvPicPr>
            <p:cNvPr id="22" name="Picture 10">
              <a:extLst>
                <a:ext uri="{FF2B5EF4-FFF2-40B4-BE49-F238E27FC236}">
                  <a16:creationId xmlns:a16="http://schemas.microsoft.com/office/drawing/2014/main" id="{A867FA25-D452-AFF7-3A36-497222D12A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9518" y="2752145"/>
              <a:ext cx="704623" cy="22313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a:extLst>
                <a:ext uri="{FF2B5EF4-FFF2-40B4-BE49-F238E27FC236}">
                  <a16:creationId xmlns:a16="http://schemas.microsoft.com/office/drawing/2014/main" id="{6ED3E0E5-EF5C-C3B4-BCF4-CA4F95921E9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7578" b="26546"/>
            <a:stretch/>
          </p:blipFill>
          <p:spPr bwMode="auto">
            <a:xfrm>
              <a:off x="9848480" y="3047439"/>
              <a:ext cx="782945" cy="35918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descr="A blue letter a on a black background&#10;&#10;Description automatically generated">
              <a:extLst>
                <a:ext uri="{FF2B5EF4-FFF2-40B4-BE49-F238E27FC236}">
                  <a16:creationId xmlns:a16="http://schemas.microsoft.com/office/drawing/2014/main" id="{530901A7-0C03-E814-EA29-87A6256186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9257" y="3140446"/>
              <a:ext cx="1066117" cy="137846"/>
            </a:xfrm>
            <a:prstGeom prst="rect">
              <a:avLst/>
            </a:prstGeom>
          </p:spPr>
        </p:pic>
      </p:grpSp>
      <p:grpSp>
        <p:nvGrpSpPr>
          <p:cNvPr id="25" name="Group 24">
            <a:extLst>
              <a:ext uri="{FF2B5EF4-FFF2-40B4-BE49-F238E27FC236}">
                <a16:creationId xmlns:a16="http://schemas.microsoft.com/office/drawing/2014/main" id="{45837988-EEE5-ABB3-4309-57BE7C520F8B}"/>
              </a:ext>
            </a:extLst>
          </p:cNvPr>
          <p:cNvGrpSpPr/>
          <p:nvPr/>
        </p:nvGrpSpPr>
        <p:grpSpPr>
          <a:xfrm>
            <a:off x="2817324" y="2709522"/>
            <a:ext cx="778764" cy="712555"/>
            <a:chOff x="2817324" y="2438905"/>
            <a:chExt cx="778764" cy="712555"/>
          </a:xfrm>
        </p:grpSpPr>
        <p:sp>
          <p:nvSpPr>
            <p:cNvPr id="26" name="TextBox 25">
              <a:extLst>
                <a:ext uri="{FF2B5EF4-FFF2-40B4-BE49-F238E27FC236}">
                  <a16:creationId xmlns:a16="http://schemas.microsoft.com/office/drawing/2014/main" id="{0494D433-091D-C6DA-D149-C2FE6150ADF8}"/>
                </a:ext>
              </a:extLst>
            </p:cNvPr>
            <p:cNvSpPr txBox="1"/>
            <p:nvPr/>
          </p:nvSpPr>
          <p:spPr>
            <a:xfrm>
              <a:off x="2817324" y="2889850"/>
              <a:ext cx="778764" cy="261610"/>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lang="es-PE" sz="1100" b="1" dirty="0" err="1">
                  <a:solidFill>
                    <a:schemeClr val="accent1"/>
                  </a:solidFill>
                  <a:latin typeface="Arial" panose="020B0604020202020204"/>
                  <a:ea typeface="Inter" panose="020B0502030000000004" pitchFamily="34" charset="0"/>
                  <a:cs typeface="Calibri" panose="020F0502020204030204" pitchFamily="34" charset="0"/>
                </a:rPr>
                <a:t>NSv</a:t>
              </a:r>
              <a:r>
                <a:rPr lang="es-PE" sz="1100" b="1" dirty="0">
                  <a:solidFill>
                    <a:schemeClr val="accent1"/>
                  </a:solidFill>
                  <a:latin typeface="Arial" panose="020B0604020202020204"/>
                  <a:ea typeface="Inter" panose="020B0502030000000004" pitchFamily="34" charset="0"/>
                  <a:cs typeface="Calibri" panose="020F0502020204030204" pitchFamily="34" charset="0"/>
                </a:rPr>
                <a:t> 270</a:t>
              </a:r>
              <a:endParaRPr lang="es-PE" sz="2800" b="1" dirty="0">
                <a:solidFill>
                  <a:schemeClr val="accent1"/>
                </a:solidFill>
              </a:endParaRPr>
            </a:p>
          </p:txBody>
        </p:sp>
        <p:pic>
          <p:nvPicPr>
            <p:cNvPr id="27" name="Picture 26" descr="A logo with a black background&#10;&#10;Description automatically generated">
              <a:extLst>
                <a:ext uri="{FF2B5EF4-FFF2-40B4-BE49-F238E27FC236}">
                  <a16:creationId xmlns:a16="http://schemas.microsoft.com/office/drawing/2014/main" id="{2E051E60-317C-FD48-2C93-91DC8A48492C}"/>
                </a:ext>
              </a:extLst>
            </p:cNvPr>
            <p:cNvPicPr>
              <a:picLocks noChangeAspect="1"/>
            </p:cNvPicPr>
            <p:nvPr/>
          </p:nvPicPr>
          <p:blipFill rotWithShape="1">
            <a:blip r:embed="rId8">
              <a:extLst>
                <a:ext uri="{28A0092B-C50C-407E-A947-70E740481C1C}">
                  <a14:useLocalDpi xmlns:a14="http://schemas.microsoft.com/office/drawing/2010/main" val="0"/>
                </a:ext>
              </a:extLst>
            </a:blip>
            <a:srcRect l="25918" r="25919"/>
            <a:stretch/>
          </p:blipFill>
          <p:spPr>
            <a:xfrm>
              <a:off x="2946523" y="2438905"/>
              <a:ext cx="416704" cy="411349"/>
            </a:xfrm>
            <a:prstGeom prst="rect">
              <a:avLst/>
            </a:prstGeom>
          </p:spPr>
        </p:pic>
      </p:grpSp>
      <p:grpSp>
        <p:nvGrpSpPr>
          <p:cNvPr id="28" name="Group 27">
            <a:extLst>
              <a:ext uri="{FF2B5EF4-FFF2-40B4-BE49-F238E27FC236}">
                <a16:creationId xmlns:a16="http://schemas.microsoft.com/office/drawing/2014/main" id="{7021822B-C7CA-222C-0B91-10C604A8991E}"/>
              </a:ext>
            </a:extLst>
          </p:cNvPr>
          <p:cNvGrpSpPr/>
          <p:nvPr/>
        </p:nvGrpSpPr>
        <p:grpSpPr>
          <a:xfrm>
            <a:off x="4404887" y="2709831"/>
            <a:ext cx="823182" cy="696763"/>
            <a:chOff x="4404887" y="2439214"/>
            <a:chExt cx="823182" cy="696763"/>
          </a:xfrm>
        </p:grpSpPr>
        <p:sp>
          <p:nvSpPr>
            <p:cNvPr id="29" name="TextBox 28">
              <a:extLst>
                <a:ext uri="{FF2B5EF4-FFF2-40B4-BE49-F238E27FC236}">
                  <a16:creationId xmlns:a16="http://schemas.microsoft.com/office/drawing/2014/main" id="{30FB87D7-E664-8996-4B05-F45D1A92FFC8}"/>
                </a:ext>
              </a:extLst>
            </p:cNvPr>
            <p:cNvSpPr txBox="1"/>
            <p:nvPr/>
          </p:nvSpPr>
          <p:spPr>
            <a:xfrm>
              <a:off x="4404887" y="2874367"/>
              <a:ext cx="823182" cy="261610"/>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lang="es-PE" sz="1100" b="1" dirty="0" err="1">
                  <a:solidFill>
                    <a:schemeClr val="accent1"/>
                  </a:solidFill>
                  <a:latin typeface="Arial" panose="020B0604020202020204"/>
                  <a:ea typeface="Inter" panose="020B0502030000000004" pitchFamily="34" charset="0"/>
                  <a:cs typeface="Calibri" panose="020F0502020204030204" pitchFamily="34" charset="0"/>
                </a:rPr>
                <a:t>NSv</a:t>
              </a:r>
              <a:r>
                <a:rPr lang="es-PE" sz="1100" b="1" dirty="0">
                  <a:solidFill>
                    <a:schemeClr val="accent1"/>
                  </a:solidFill>
                  <a:latin typeface="Arial" panose="020B0604020202020204"/>
                  <a:ea typeface="Inter" panose="020B0502030000000004" pitchFamily="34" charset="0"/>
                  <a:cs typeface="Calibri" panose="020F0502020204030204" pitchFamily="34" charset="0"/>
                </a:rPr>
                <a:t> 470</a:t>
              </a:r>
              <a:endParaRPr lang="es-PE" sz="2800" b="1" dirty="0">
                <a:solidFill>
                  <a:schemeClr val="accent1"/>
                </a:solidFill>
              </a:endParaRPr>
            </a:p>
          </p:txBody>
        </p:sp>
        <p:pic>
          <p:nvPicPr>
            <p:cNvPr id="30" name="Picture 29" descr="A logo with a black background&#10;&#10;Description automatically generated">
              <a:extLst>
                <a:ext uri="{FF2B5EF4-FFF2-40B4-BE49-F238E27FC236}">
                  <a16:creationId xmlns:a16="http://schemas.microsoft.com/office/drawing/2014/main" id="{81615E9F-EB59-960B-A5BB-217C7BAB0721}"/>
                </a:ext>
              </a:extLst>
            </p:cNvPr>
            <p:cNvPicPr>
              <a:picLocks noChangeAspect="1"/>
            </p:cNvPicPr>
            <p:nvPr/>
          </p:nvPicPr>
          <p:blipFill rotWithShape="1">
            <a:blip r:embed="rId8">
              <a:extLst>
                <a:ext uri="{28A0092B-C50C-407E-A947-70E740481C1C}">
                  <a14:useLocalDpi xmlns:a14="http://schemas.microsoft.com/office/drawing/2010/main" val="0"/>
                </a:ext>
              </a:extLst>
            </a:blip>
            <a:srcRect l="25918" r="25919"/>
            <a:stretch/>
          </p:blipFill>
          <p:spPr>
            <a:xfrm>
              <a:off x="4553039" y="2439214"/>
              <a:ext cx="416704" cy="411349"/>
            </a:xfrm>
            <a:prstGeom prst="rect">
              <a:avLst/>
            </a:prstGeom>
          </p:spPr>
        </p:pic>
      </p:grpSp>
      <p:grpSp>
        <p:nvGrpSpPr>
          <p:cNvPr id="31" name="Group 30">
            <a:extLst>
              <a:ext uri="{FF2B5EF4-FFF2-40B4-BE49-F238E27FC236}">
                <a16:creationId xmlns:a16="http://schemas.microsoft.com/office/drawing/2014/main" id="{EC4A694A-7228-A7FC-A31D-42E2FFC870D1}"/>
              </a:ext>
            </a:extLst>
          </p:cNvPr>
          <p:cNvGrpSpPr/>
          <p:nvPr/>
        </p:nvGrpSpPr>
        <p:grpSpPr>
          <a:xfrm>
            <a:off x="6040015" y="2736389"/>
            <a:ext cx="794473" cy="667888"/>
            <a:chOff x="6310591" y="2468089"/>
            <a:chExt cx="794473" cy="667888"/>
          </a:xfrm>
        </p:grpSpPr>
        <p:sp>
          <p:nvSpPr>
            <p:cNvPr id="32" name="TextBox 31">
              <a:extLst>
                <a:ext uri="{FF2B5EF4-FFF2-40B4-BE49-F238E27FC236}">
                  <a16:creationId xmlns:a16="http://schemas.microsoft.com/office/drawing/2014/main" id="{9749F137-210F-34E9-BFA1-192AC6BB528A}"/>
                </a:ext>
              </a:extLst>
            </p:cNvPr>
            <p:cNvSpPr txBox="1"/>
            <p:nvPr/>
          </p:nvSpPr>
          <p:spPr>
            <a:xfrm>
              <a:off x="6310591" y="2874367"/>
              <a:ext cx="794473" cy="261610"/>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lang="es-PE" sz="1100" b="1" dirty="0" err="1">
                  <a:solidFill>
                    <a:schemeClr val="accent1"/>
                  </a:solidFill>
                  <a:latin typeface="Arial" panose="020B0604020202020204"/>
                  <a:ea typeface="Inter" panose="020B0502030000000004" pitchFamily="34" charset="0"/>
                  <a:cs typeface="Calibri" panose="020F0502020204030204" pitchFamily="34" charset="0"/>
                </a:rPr>
                <a:t>NSv</a:t>
              </a:r>
              <a:r>
                <a:rPr lang="es-PE" sz="1100" b="1" dirty="0">
                  <a:solidFill>
                    <a:schemeClr val="accent1"/>
                  </a:solidFill>
                  <a:latin typeface="Arial" panose="020B0604020202020204"/>
                  <a:ea typeface="Inter" panose="020B0502030000000004" pitchFamily="34" charset="0"/>
                  <a:cs typeface="Calibri" panose="020F0502020204030204" pitchFamily="34" charset="0"/>
                </a:rPr>
                <a:t> 870</a:t>
              </a:r>
              <a:endParaRPr lang="es-PE" sz="2800" b="1" dirty="0">
                <a:solidFill>
                  <a:schemeClr val="accent1"/>
                </a:solidFill>
              </a:endParaRPr>
            </a:p>
          </p:txBody>
        </p:sp>
        <p:pic>
          <p:nvPicPr>
            <p:cNvPr id="33" name="Picture 32" descr="A logo with a black background&#10;&#10;Description automatically generated">
              <a:extLst>
                <a:ext uri="{FF2B5EF4-FFF2-40B4-BE49-F238E27FC236}">
                  <a16:creationId xmlns:a16="http://schemas.microsoft.com/office/drawing/2014/main" id="{487A35DF-7507-F731-0F57-FBD75E87E87B}"/>
                </a:ext>
              </a:extLst>
            </p:cNvPr>
            <p:cNvPicPr>
              <a:picLocks noChangeAspect="1"/>
            </p:cNvPicPr>
            <p:nvPr/>
          </p:nvPicPr>
          <p:blipFill rotWithShape="1">
            <a:blip r:embed="rId8">
              <a:extLst>
                <a:ext uri="{28A0092B-C50C-407E-A947-70E740481C1C}">
                  <a14:useLocalDpi xmlns:a14="http://schemas.microsoft.com/office/drawing/2010/main" val="0"/>
                </a:ext>
              </a:extLst>
            </a:blip>
            <a:srcRect l="25918" r="25919"/>
            <a:stretch/>
          </p:blipFill>
          <p:spPr>
            <a:xfrm>
              <a:off x="6459748" y="2468089"/>
              <a:ext cx="387140" cy="382165"/>
            </a:xfrm>
            <a:prstGeom prst="rect">
              <a:avLst/>
            </a:prstGeom>
          </p:spPr>
        </p:pic>
      </p:grpSp>
      <p:grpSp>
        <p:nvGrpSpPr>
          <p:cNvPr id="34" name="Group 33">
            <a:extLst>
              <a:ext uri="{FF2B5EF4-FFF2-40B4-BE49-F238E27FC236}">
                <a16:creationId xmlns:a16="http://schemas.microsoft.com/office/drawing/2014/main" id="{40298E9E-7B7B-D4B1-2ABF-3045663BCF5D}"/>
              </a:ext>
            </a:extLst>
          </p:cNvPr>
          <p:cNvGrpSpPr/>
          <p:nvPr/>
        </p:nvGrpSpPr>
        <p:grpSpPr>
          <a:xfrm>
            <a:off x="10075052" y="3537575"/>
            <a:ext cx="1857589" cy="826208"/>
            <a:chOff x="8041235" y="3420916"/>
            <a:chExt cx="1857589" cy="826208"/>
          </a:xfrm>
        </p:grpSpPr>
        <p:sp>
          <p:nvSpPr>
            <p:cNvPr id="35" name="TextBox 34">
              <a:extLst>
                <a:ext uri="{FF2B5EF4-FFF2-40B4-BE49-F238E27FC236}">
                  <a16:creationId xmlns:a16="http://schemas.microsoft.com/office/drawing/2014/main" id="{2DE42946-D581-54E7-BE77-1F6DA210F5DE}"/>
                </a:ext>
              </a:extLst>
            </p:cNvPr>
            <p:cNvSpPr txBox="1"/>
            <p:nvPr/>
          </p:nvSpPr>
          <p:spPr>
            <a:xfrm>
              <a:off x="8041235" y="3985514"/>
              <a:ext cx="1857589" cy="261610"/>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lang="es-PE" sz="1100" b="1" dirty="0" err="1">
                  <a:solidFill>
                    <a:schemeClr val="accent1"/>
                  </a:solidFill>
                  <a:latin typeface="Arial" panose="020B0604020202020204"/>
                  <a:ea typeface="Inter" panose="020B0502030000000004" pitchFamily="34" charset="0"/>
                  <a:cs typeface="Calibri" panose="020F0502020204030204" pitchFamily="34" charset="0"/>
                </a:rPr>
                <a:t>NSsp</a:t>
              </a:r>
              <a:r>
                <a:rPr lang="es-PE" sz="1100" b="1" dirty="0">
                  <a:solidFill>
                    <a:schemeClr val="accent1"/>
                  </a:solidFill>
                  <a:latin typeface="Arial" panose="020B0604020202020204"/>
                  <a:ea typeface="Inter" panose="020B0502030000000004" pitchFamily="34" charset="0"/>
                  <a:cs typeface="Calibri" panose="020F0502020204030204" pitchFamily="34" charset="0"/>
                </a:rPr>
                <a:t> 15700</a:t>
              </a:r>
              <a:endParaRPr lang="es-PE" sz="2800" b="1" dirty="0">
                <a:solidFill>
                  <a:schemeClr val="accent1"/>
                </a:solidFill>
              </a:endParaRPr>
            </a:p>
          </p:txBody>
        </p:sp>
        <p:pic>
          <p:nvPicPr>
            <p:cNvPr id="36" name="Picture 35" descr="The back of a black electronic device&#10;&#10;Description automatically generated">
              <a:extLst>
                <a:ext uri="{FF2B5EF4-FFF2-40B4-BE49-F238E27FC236}">
                  <a16:creationId xmlns:a16="http://schemas.microsoft.com/office/drawing/2014/main" id="{5ADED7E9-FDBA-A1FA-CCFB-2B149819EA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15380" y="3420916"/>
              <a:ext cx="1690455" cy="564598"/>
            </a:xfrm>
            <a:prstGeom prst="rect">
              <a:avLst/>
            </a:prstGeom>
          </p:spPr>
        </p:pic>
      </p:grpSp>
      <p:grpSp>
        <p:nvGrpSpPr>
          <p:cNvPr id="37" name="Group 36">
            <a:extLst>
              <a:ext uri="{FF2B5EF4-FFF2-40B4-BE49-F238E27FC236}">
                <a16:creationId xmlns:a16="http://schemas.microsoft.com/office/drawing/2014/main" id="{C07D96FC-3390-387F-F83A-526BDEF064CE}"/>
              </a:ext>
            </a:extLst>
          </p:cNvPr>
          <p:cNvGrpSpPr/>
          <p:nvPr/>
        </p:nvGrpSpPr>
        <p:grpSpPr>
          <a:xfrm>
            <a:off x="7728365" y="3701350"/>
            <a:ext cx="2099425" cy="617277"/>
            <a:chOff x="6095999" y="3633005"/>
            <a:chExt cx="2099425" cy="617277"/>
          </a:xfrm>
        </p:grpSpPr>
        <p:sp>
          <p:nvSpPr>
            <p:cNvPr id="38" name="TextBox 37">
              <a:extLst>
                <a:ext uri="{FF2B5EF4-FFF2-40B4-BE49-F238E27FC236}">
                  <a16:creationId xmlns:a16="http://schemas.microsoft.com/office/drawing/2014/main" id="{412E6C96-939E-6FE4-E980-2FA3C4D284A6}"/>
                </a:ext>
              </a:extLst>
            </p:cNvPr>
            <p:cNvSpPr txBox="1"/>
            <p:nvPr/>
          </p:nvSpPr>
          <p:spPr>
            <a:xfrm>
              <a:off x="6224055" y="3988672"/>
              <a:ext cx="1857589" cy="261610"/>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lang="es-PE" sz="1100" b="1" dirty="0" err="1">
                  <a:solidFill>
                    <a:schemeClr val="accent1"/>
                  </a:solidFill>
                  <a:latin typeface="Arial" panose="020B0604020202020204"/>
                  <a:ea typeface="Inter" panose="020B0502030000000004" pitchFamily="34" charset="0"/>
                  <a:cs typeface="Calibri" panose="020F0502020204030204" pitchFamily="34" charset="0"/>
                </a:rPr>
                <a:t>NSsp</a:t>
              </a:r>
              <a:r>
                <a:rPr lang="es-PE" sz="1100" b="1" dirty="0">
                  <a:solidFill>
                    <a:schemeClr val="accent1"/>
                  </a:solidFill>
                  <a:latin typeface="Arial" panose="020B0604020202020204"/>
                  <a:ea typeface="Inter" panose="020B0502030000000004" pitchFamily="34" charset="0"/>
                  <a:cs typeface="Calibri" panose="020F0502020204030204" pitchFamily="34" charset="0"/>
                </a:rPr>
                <a:t> 13700</a:t>
              </a:r>
              <a:endParaRPr lang="es-PE" sz="2800" b="1" dirty="0">
                <a:solidFill>
                  <a:schemeClr val="accent1"/>
                </a:solidFill>
              </a:endParaRPr>
            </a:p>
          </p:txBody>
        </p:sp>
        <p:pic>
          <p:nvPicPr>
            <p:cNvPr id="39" name="Picture 38" descr="A back side of a grey device&#10;&#10;Description automatically generated">
              <a:extLst>
                <a:ext uri="{FF2B5EF4-FFF2-40B4-BE49-F238E27FC236}">
                  <a16:creationId xmlns:a16="http://schemas.microsoft.com/office/drawing/2014/main" id="{82ACAAEA-E1EA-7D4E-7907-395E4D6ECADF}"/>
                </a:ext>
              </a:extLst>
            </p:cNvPr>
            <p:cNvPicPr>
              <a:picLocks noChangeAspect="1"/>
            </p:cNvPicPr>
            <p:nvPr/>
          </p:nvPicPr>
          <p:blipFill rotWithShape="1">
            <a:blip r:embed="rId10">
              <a:extLst>
                <a:ext uri="{28A0092B-C50C-407E-A947-70E740481C1C}">
                  <a14:useLocalDpi xmlns:a14="http://schemas.microsoft.com/office/drawing/2010/main" val="0"/>
                </a:ext>
              </a:extLst>
            </a:blip>
            <a:srcRect l="4012" t="28341" r="3083" b="29773"/>
            <a:stretch/>
          </p:blipFill>
          <p:spPr>
            <a:xfrm>
              <a:off x="6095999" y="3633005"/>
              <a:ext cx="2099425" cy="294777"/>
            </a:xfrm>
            <a:prstGeom prst="rect">
              <a:avLst/>
            </a:prstGeom>
          </p:spPr>
        </p:pic>
      </p:grpSp>
      <p:grpSp>
        <p:nvGrpSpPr>
          <p:cNvPr id="40" name="Group 39">
            <a:extLst>
              <a:ext uri="{FF2B5EF4-FFF2-40B4-BE49-F238E27FC236}">
                <a16:creationId xmlns:a16="http://schemas.microsoft.com/office/drawing/2014/main" id="{5924C70A-1232-D59D-1576-303C17114B90}"/>
              </a:ext>
            </a:extLst>
          </p:cNvPr>
          <p:cNvGrpSpPr/>
          <p:nvPr/>
        </p:nvGrpSpPr>
        <p:grpSpPr>
          <a:xfrm>
            <a:off x="5201378" y="3710056"/>
            <a:ext cx="2181805" cy="608899"/>
            <a:chOff x="4713730" y="3592605"/>
            <a:chExt cx="2181805" cy="608899"/>
          </a:xfrm>
        </p:grpSpPr>
        <p:sp>
          <p:nvSpPr>
            <p:cNvPr id="41" name="TextBox 40">
              <a:extLst>
                <a:ext uri="{FF2B5EF4-FFF2-40B4-BE49-F238E27FC236}">
                  <a16:creationId xmlns:a16="http://schemas.microsoft.com/office/drawing/2014/main" id="{A1AEB123-33B9-659D-CE1B-1A0D295AEBD9}"/>
                </a:ext>
              </a:extLst>
            </p:cNvPr>
            <p:cNvSpPr txBox="1"/>
            <p:nvPr/>
          </p:nvSpPr>
          <p:spPr>
            <a:xfrm>
              <a:off x="4875839" y="3939894"/>
              <a:ext cx="1857589" cy="261610"/>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lang="es-PE" sz="1100" b="1" dirty="0" err="1">
                  <a:solidFill>
                    <a:schemeClr val="accent1"/>
                  </a:solidFill>
                  <a:latin typeface="Arial" panose="020B0604020202020204"/>
                  <a:ea typeface="Inter" panose="020B0502030000000004" pitchFamily="34" charset="0"/>
                  <a:cs typeface="Calibri" panose="020F0502020204030204" pitchFamily="34" charset="0"/>
                </a:rPr>
                <a:t>NSsp</a:t>
              </a:r>
              <a:r>
                <a:rPr lang="es-PE" sz="1100" b="1" dirty="0">
                  <a:solidFill>
                    <a:schemeClr val="accent1"/>
                  </a:solidFill>
                  <a:latin typeface="Arial" panose="020B0604020202020204"/>
                  <a:ea typeface="Inter" panose="020B0502030000000004" pitchFamily="34" charset="0"/>
                  <a:cs typeface="Calibri" panose="020F0502020204030204" pitchFamily="34" charset="0"/>
                </a:rPr>
                <a:t> 11700</a:t>
              </a:r>
              <a:endParaRPr lang="es-PE" sz="2800" b="1" dirty="0">
                <a:solidFill>
                  <a:schemeClr val="accent1"/>
                </a:solidFill>
              </a:endParaRPr>
            </a:p>
          </p:txBody>
        </p:sp>
        <p:pic>
          <p:nvPicPr>
            <p:cNvPr id="42" name="Picture 41" descr="The back of a grey device&#10;&#10;Description automatically generated">
              <a:extLst>
                <a:ext uri="{FF2B5EF4-FFF2-40B4-BE49-F238E27FC236}">
                  <a16:creationId xmlns:a16="http://schemas.microsoft.com/office/drawing/2014/main" id="{99CD828B-DA77-BD6F-1349-6C3ECC0DF9BD}"/>
                </a:ext>
              </a:extLst>
            </p:cNvPr>
            <p:cNvPicPr>
              <a:picLocks noChangeAspect="1"/>
            </p:cNvPicPr>
            <p:nvPr/>
          </p:nvPicPr>
          <p:blipFill rotWithShape="1">
            <a:blip r:embed="rId11">
              <a:extLst>
                <a:ext uri="{28A0092B-C50C-407E-A947-70E740481C1C}">
                  <a14:useLocalDpi xmlns:a14="http://schemas.microsoft.com/office/drawing/2010/main" val="0"/>
                </a:ext>
              </a:extLst>
            </a:blip>
            <a:srcRect l="2496" t="26170" r="2222" b="26281"/>
            <a:stretch/>
          </p:blipFill>
          <p:spPr>
            <a:xfrm>
              <a:off x="4713730" y="3592605"/>
              <a:ext cx="2181805" cy="302793"/>
            </a:xfrm>
            <a:prstGeom prst="rect">
              <a:avLst/>
            </a:prstGeom>
          </p:spPr>
        </p:pic>
      </p:grpSp>
      <p:grpSp>
        <p:nvGrpSpPr>
          <p:cNvPr id="43" name="Group 42">
            <a:extLst>
              <a:ext uri="{FF2B5EF4-FFF2-40B4-BE49-F238E27FC236}">
                <a16:creationId xmlns:a16="http://schemas.microsoft.com/office/drawing/2014/main" id="{4E0D5928-F791-4397-619A-765B6ABF4536}"/>
              </a:ext>
            </a:extLst>
          </p:cNvPr>
          <p:cNvGrpSpPr/>
          <p:nvPr/>
        </p:nvGrpSpPr>
        <p:grpSpPr>
          <a:xfrm>
            <a:off x="2537358" y="3699114"/>
            <a:ext cx="2270328" cy="624182"/>
            <a:chOff x="2537358" y="3535105"/>
            <a:chExt cx="2270328" cy="624182"/>
          </a:xfrm>
        </p:grpSpPr>
        <p:sp>
          <p:nvSpPr>
            <p:cNvPr id="44" name="TextBox 43">
              <a:extLst>
                <a:ext uri="{FF2B5EF4-FFF2-40B4-BE49-F238E27FC236}">
                  <a16:creationId xmlns:a16="http://schemas.microsoft.com/office/drawing/2014/main" id="{C04AC519-AA9B-9D29-CF20-537CF51D59C9}"/>
                </a:ext>
              </a:extLst>
            </p:cNvPr>
            <p:cNvSpPr txBox="1"/>
            <p:nvPr/>
          </p:nvSpPr>
          <p:spPr>
            <a:xfrm>
              <a:off x="2743727" y="3897677"/>
              <a:ext cx="1857589" cy="261610"/>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lang="es-PE" sz="1100" b="1" dirty="0" err="1">
                  <a:solidFill>
                    <a:schemeClr val="accent1"/>
                  </a:solidFill>
                  <a:latin typeface="Arial" panose="020B0604020202020204"/>
                  <a:ea typeface="Inter" panose="020B0502030000000004" pitchFamily="34" charset="0"/>
                  <a:cs typeface="Calibri" panose="020F0502020204030204" pitchFamily="34" charset="0"/>
                </a:rPr>
                <a:t>NSsp</a:t>
              </a:r>
              <a:r>
                <a:rPr lang="es-PE" sz="1100" b="1" dirty="0">
                  <a:solidFill>
                    <a:schemeClr val="accent1"/>
                  </a:solidFill>
                  <a:latin typeface="Arial" panose="020B0604020202020204"/>
                  <a:ea typeface="Inter" panose="020B0502030000000004" pitchFamily="34" charset="0"/>
                  <a:cs typeface="Calibri" panose="020F0502020204030204" pitchFamily="34" charset="0"/>
                </a:rPr>
                <a:t> 10700</a:t>
              </a:r>
              <a:endParaRPr lang="es-PE" sz="2800" b="1" dirty="0">
                <a:solidFill>
                  <a:schemeClr val="accent1"/>
                </a:solidFill>
              </a:endParaRPr>
            </a:p>
          </p:txBody>
        </p:sp>
        <p:pic>
          <p:nvPicPr>
            <p:cNvPr id="45" name="Picture 44" descr="A back side of a device&#10;&#10;Description automatically generated">
              <a:extLst>
                <a:ext uri="{FF2B5EF4-FFF2-40B4-BE49-F238E27FC236}">
                  <a16:creationId xmlns:a16="http://schemas.microsoft.com/office/drawing/2014/main" id="{4D417E3F-6858-FE38-EA68-A9B07BC33351}"/>
                </a:ext>
              </a:extLst>
            </p:cNvPr>
            <p:cNvPicPr>
              <a:picLocks noChangeAspect="1"/>
            </p:cNvPicPr>
            <p:nvPr/>
          </p:nvPicPr>
          <p:blipFill rotWithShape="1">
            <a:blip r:embed="rId12">
              <a:extLst>
                <a:ext uri="{28A0092B-C50C-407E-A947-70E740481C1C}">
                  <a14:useLocalDpi xmlns:a14="http://schemas.microsoft.com/office/drawing/2010/main" val="0"/>
                </a:ext>
              </a:extLst>
            </a:blip>
            <a:srcRect l="4135" t="27311" r="3405" b="27426"/>
            <a:stretch/>
          </p:blipFill>
          <p:spPr>
            <a:xfrm>
              <a:off x="2537358" y="3535105"/>
              <a:ext cx="2270328" cy="310136"/>
            </a:xfrm>
            <a:prstGeom prst="rect">
              <a:avLst/>
            </a:prstGeom>
          </p:spPr>
        </p:pic>
      </p:grpSp>
      <p:grpSp>
        <p:nvGrpSpPr>
          <p:cNvPr id="46" name="Group 45">
            <a:extLst>
              <a:ext uri="{FF2B5EF4-FFF2-40B4-BE49-F238E27FC236}">
                <a16:creationId xmlns:a16="http://schemas.microsoft.com/office/drawing/2014/main" id="{A44C2B03-7474-43BE-9F88-6052D7FDBDFF}"/>
              </a:ext>
            </a:extLst>
          </p:cNvPr>
          <p:cNvGrpSpPr/>
          <p:nvPr/>
        </p:nvGrpSpPr>
        <p:grpSpPr>
          <a:xfrm>
            <a:off x="2574483" y="4834114"/>
            <a:ext cx="1699380" cy="484716"/>
            <a:chOff x="2574483" y="4821813"/>
            <a:chExt cx="1699380" cy="484716"/>
          </a:xfrm>
        </p:grpSpPr>
        <p:sp>
          <p:nvSpPr>
            <p:cNvPr id="47" name="TextBox 46">
              <a:extLst>
                <a:ext uri="{FF2B5EF4-FFF2-40B4-BE49-F238E27FC236}">
                  <a16:creationId xmlns:a16="http://schemas.microsoft.com/office/drawing/2014/main" id="{39D491C9-DEE9-A24A-E1F6-76C94C3573FD}"/>
                </a:ext>
              </a:extLst>
            </p:cNvPr>
            <p:cNvSpPr txBox="1"/>
            <p:nvPr/>
          </p:nvSpPr>
          <p:spPr>
            <a:xfrm>
              <a:off x="2759588" y="5044919"/>
              <a:ext cx="1329170" cy="261610"/>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lang="es-PE" sz="1100" b="1" dirty="0" err="1">
                  <a:solidFill>
                    <a:schemeClr val="accent1"/>
                  </a:solidFill>
                  <a:latin typeface="Arial" panose="020B0604020202020204"/>
                  <a:ea typeface="Inter" panose="020B0502030000000004" pitchFamily="34" charset="0"/>
                  <a:cs typeface="Calibri" panose="020F0502020204030204" pitchFamily="34" charset="0"/>
                </a:rPr>
                <a:t>NSa</a:t>
              </a:r>
              <a:r>
                <a:rPr lang="es-PE" sz="1100" b="1" dirty="0">
                  <a:solidFill>
                    <a:schemeClr val="accent1"/>
                  </a:solidFill>
                  <a:latin typeface="Arial" panose="020B0604020202020204"/>
                  <a:ea typeface="Inter" panose="020B0502030000000004" pitchFamily="34" charset="0"/>
                  <a:cs typeface="Calibri" panose="020F0502020204030204" pitchFamily="34" charset="0"/>
                </a:rPr>
                <a:t> 2700</a:t>
              </a:r>
              <a:endParaRPr lang="es-PE" sz="2800" b="1" dirty="0">
                <a:solidFill>
                  <a:schemeClr val="accent1"/>
                </a:solidFill>
              </a:endParaRPr>
            </a:p>
          </p:txBody>
        </p:sp>
        <p:pic>
          <p:nvPicPr>
            <p:cNvPr id="48" name="Picture 47" descr="Back side of a device with many ports&#10;&#10;Description automatically generated">
              <a:extLst>
                <a:ext uri="{FF2B5EF4-FFF2-40B4-BE49-F238E27FC236}">
                  <a16:creationId xmlns:a16="http://schemas.microsoft.com/office/drawing/2014/main" id="{ACF06B23-C3F3-A8A7-3852-86C6FD018A31}"/>
                </a:ext>
              </a:extLst>
            </p:cNvPr>
            <p:cNvPicPr>
              <a:picLocks noChangeAspect="1"/>
            </p:cNvPicPr>
            <p:nvPr/>
          </p:nvPicPr>
          <p:blipFill rotWithShape="1">
            <a:blip r:embed="rId13">
              <a:extLst>
                <a:ext uri="{28A0092B-C50C-407E-A947-70E740481C1C}">
                  <a14:useLocalDpi xmlns:a14="http://schemas.microsoft.com/office/drawing/2010/main" val="0"/>
                </a:ext>
              </a:extLst>
            </a:blip>
            <a:srcRect l="3555" t="24201" r="4829" b="31558"/>
            <a:stretch/>
          </p:blipFill>
          <p:spPr>
            <a:xfrm>
              <a:off x="2574483" y="4821813"/>
              <a:ext cx="1699380" cy="236806"/>
            </a:xfrm>
            <a:prstGeom prst="rect">
              <a:avLst/>
            </a:prstGeom>
          </p:spPr>
        </p:pic>
      </p:grpSp>
      <p:grpSp>
        <p:nvGrpSpPr>
          <p:cNvPr id="49" name="Group 48">
            <a:extLst>
              <a:ext uri="{FF2B5EF4-FFF2-40B4-BE49-F238E27FC236}">
                <a16:creationId xmlns:a16="http://schemas.microsoft.com/office/drawing/2014/main" id="{4C56AB69-906D-C07A-CC23-B5C4F216FDC7}"/>
              </a:ext>
            </a:extLst>
          </p:cNvPr>
          <p:cNvGrpSpPr/>
          <p:nvPr/>
        </p:nvGrpSpPr>
        <p:grpSpPr>
          <a:xfrm>
            <a:off x="4485891" y="4831081"/>
            <a:ext cx="1651456" cy="476781"/>
            <a:chOff x="4485891" y="4818780"/>
            <a:chExt cx="1651456" cy="476781"/>
          </a:xfrm>
        </p:grpSpPr>
        <p:sp>
          <p:nvSpPr>
            <p:cNvPr id="50" name="TextBox 49">
              <a:extLst>
                <a:ext uri="{FF2B5EF4-FFF2-40B4-BE49-F238E27FC236}">
                  <a16:creationId xmlns:a16="http://schemas.microsoft.com/office/drawing/2014/main" id="{9185F8AE-DC19-477F-F1CE-019C27E4E65F}"/>
                </a:ext>
              </a:extLst>
            </p:cNvPr>
            <p:cNvSpPr txBox="1"/>
            <p:nvPr/>
          </p:nvSpPr>
          <p:spPr>
            <a:xfrm>
              <a:off x="4578141" y="5033951"/>
              <a:ext cx="1466955" cy="261610"/>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lang="es-PE" sz="1100" b="1" dirty="0" err="1">
                  <a:solidFill>
                    <a:schemeClr val="accent1"/>
                  </a:solidFill>
                  <a:latin typeface="Arial" panose="020B0604020202020204"/>
                  <a:ea typeface="Inter" panose="020B0502030000000004" pitchFamily="34" charset="0"/>
                  <a:cs typeface="Calibri" panose="020F0502020204030204" pitchFamily="34" charset="0"/>
                </a:rPr>
                <a:t>NSa</a:t>
              </a:r>
              <a:r>
                <a:rPr lang="es-PE" sz="1100" b="1" dirty="0">
                  <a:solidFill>
                    <a:schemeClr val="accent1"/>
                  </a:solidFill>
                  <a:latin typeface="Arial" panose="020B0604020202020204"/>
                  <a:ea typeface="Inter" panose="020B0502030000000004" pitchFamily="34" charset="0"/>
                  <a:cs typeface="Calibri" panose="020F0502020204030204" pitchFamily="34" charset="0"/>
                </a:rPr>
                <a:t> 3700</a:t>
              </a:r>
              <a:endParaRPr lang="es-PE" sz="2800" b="1" dirty="0">
                <a:solidFill>
                  <a:schemeClr val="accent1"/>
                </a:solidFill>
              </a:endParaRPr>
            </a:p>
          </p:txBody>
        </p:sp>
        <p:pic>
          <p:nvPicPr>
            <p:cNvPr id="51" name="Picture 50" descr="A close-up of a device&#10;&#10;Description automatically generated">
              <a:extLst>
                <a:ext uri="{FF2B5EF4-FFF2-40B4-BE49-F238E27FC236}">
                  <a16:creationId xmlns:a16="http://schemas.microsoft.com/office/drawing/2014/main" id="{8D119F8B-FF3F-2401-F5B6-8D6D1F981664}"/>
                </a:ext>
              </a:extLst>
            </p:cNvPr>
            <p:cNvPicPr>
              <a:picLocks noChangeAspect="1"/>
            </p:cNvPicPr>
            <p:nvPr/>
          </p:nvPicPr>
          <p:blipFill rotWithShape="1">
            <a:blip r:embed="rId14">
              <a:extLst>
                <a:ext uri="{28A0092B-C50C-407E-A947-70E740481C1C}">
                  <a14:useLocalDpi xmlns:a14="http://schemas.microsoft.com/office/drawing/2010/main" val="0"/>
                </a:ext>
              </a:extLst>
            </a:blip>
            <a:srcRect l="3957" t="27173" r="4555" b="24644"/>
            <a:stretch/>
          </p:blipFill>
          <p:spPr>
            <a:xfrm>
              <a:off x="4485891" y="4818780"/>
              <a:ext cx="1651456" cy="226139"/>
            </a:xfrm>
            <a:prstGeom prst="rect">
              <a:avLst/>
            </a:prstGeom>
          </p:spPr>
        </p:pic>
      </p:grpSp>
      <p:grpSp>
        <p:nvGrpSpPr>
          <p:cNvPr id="52" name="Group 51">
            <a:extLst>
              <a:ext uri="{FF2B5EF4-FFF2-40B4-BE49-F238E27FC236}">
                <a16:creationId xmlns:a16="http://schemas.microsoft.com/office/drawing/2014/main" id="{5EF55ABE-0214-BD0A-79CE-908A69BC04E0}"/>
              </a:ext>
            </a:extLst>
          </p:cNvPr>
          <p:cNvGrpSpPr/>
          <p:nvPr/>
        </p:nvGrpSpPr>
        <p:grpSpPr>
          <a:xfrm>
            <a:off x="6396194" y="4821906"/>
            <a:ext cx="1651457" cy="469391"/>
            <a:chOff x="6543803" y="4809605"/>
            <a:chExt cx="1651457" cy="469391"/>
          </a:xfrm>
        </p:grpSpPr>
        <p:sp>
          <p:nvSpPr>
            <p:cNvPr id="53" name="TextBox 52">
              <a:extLst>
                <a:ext uri="{FF2B5EF4-FFF2-40B4-BE49-F238E27FC236}">
                  <a16:creationId xmlns:a16="http://schemas.microsoft.com/office/drawing/2014/main" id="{F6BBB7A3-7FA6-670A-C557-12200408AE58}"/>
                </a:ext>
              </a:extLst>
            </p:cNvPr>
            <p:cNvSpPr txBox="1"/>
            <p:nvPr/>
          </p:nvSpPr>
          <p:spPr>
            <a:xfrm>
              <a:off x="6704946" y="5017386"/>
              <a:ext cx="1329170" cy="261610"/>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lang="es-PE" sz="1100" b="1" dirty="0" err="1">
                  <a:solidFill>
                    <a:schemeClr val="accent1"/>
                  </a:solidFill>
                  <a:latin typeface="Arial" panose="020B0604020202020204"/>
                  <a:ea typeface="Inter" panose="020B0502030000000004" pitchFamily="34" charset="0"/>
                  <a:cs typeface="Calibri" panose="020F0502020204030204" pitchFamily="34" charset="0"/>
                </a:rPr>
                <a:t>NSa</a:t>
              </a:r>
              <a:r>
                <a:rPr lang="es-PE" sz="1100" b="1" dirty="0">
                  <a:solidFill>
                    <a:schemeClr val="accent1"/>
                  </a:solidFill>
                  <a:latin typeface="Arial" panose="020B0604020202020204"/>
                  <a:ea typeface="Inter" panose="020B0502030000000004" pitchFamily="34" charset="0"/>
                  <a:cs typeface="Calibri" panose="020F0502020204030204" pitchFamily="34" charset="0"/>
                </a:rPr>
                <a:t> 4700</a:t>
              </a:r>
              <a:endParaRPr lang="es-PE" sz="2800" b="1" dirty="0">
                <a:solidFill>
                  <a:schemeClr val="accent1"/>
                </a:solidFill>
              </a:endParaRPr>
            </a:p>
          </p:txBody>
        </p:sp>
        <p:pic>
          <p:nvPicPr>
            <p:cNvPr id="54" name="Picture 53" descr="A back side of a device&#10;&#10;Description automatically generated">
              <a:extLst>
                <a:ext uri="{FF2B5EF4-FFF2-40B4-BE49-F238E27FC236}">
                  <a16:creationId xmlns:a16="http://schemas.microsoft.com/office/drawing/2014/main" id="{05A1C08B-FF82-33EE-A02A-D2197EE832B5}"/>
                </a:ext>
              </a:extLst>
            </p:cNvPr>
            <p:cNvPicPr>
              <a:picLocks noChangeAspect="1"/>
            </p:cNvPicPr>
            <p:nvPr/>
          </p:nvPicPr>
          <p:blipFill rotWithShape="1">
            <a:blip r:embed="rId15">
              <a:extLst>
                <a:ext uri="{28A0092B-C50C-407E-A947-70E740481C1C}">
                  <a14:useLocalDpi xmlns:a14="http://schemas.microsoft.com/office/drawing/2010/main" val="0"/>
                </a:ext>
              </a:extLst>
            </a:blip>
            <a:srcRect l="4381" t="27906" r="3773" b="30721"/>
            <a:stretch/>
          </p:blipFill>
          <p:spPr>
            <a:xfrm>
              <a:off x="6543803" y="4809605"/>
              <a:ext cx="1651457" cy="223175"/>
            </a:xfrm>
            <a:prstGeom prst="rect">
              <a:avLst/>
            </a:prstGeom>
          </p:spPr>
        </p:pic>
      </p:grpSp>
      <p:grpSp>
        <p:nvGrpSpPr>
          <p:cNvPr id="55" name="Group 54">
            <a:extLst>
              <a:ext uri="{FF2B5EF4-FFF2-40B4-BE49-F238E27FC236}">
                <a16:creationId xmlns:a16="http://schemas.microsoft.com/office/drawing/2014/main" id="{2736D807-1540-B3D9-2B14-78FF4DE028B5}"/>
              </a:ext>
            </a:extLst>
          </p:cNvPr>
          <p:cNvGrpSpPr/>
          <p:nvPr/>
        </p:nvGrpSpPr>
        <p:grpSpPr>
          <a:xfrm>
            <a:off x="8257998" y="4816756"/>
            <a:ext cx="1711344" cy="487749"/>
            <a:chOff x="8401507" y="4804455"/>
            <a:chExt cx="1711344" cy="487749"/>
          </a:xfrm>
        </p:grpSpPr>
        <p:sp>
          <p:nvSpPr>
            <p:cNvPr id="56" name="TextBox 55">
              <a:extLst>
                <a:ext uri="{FF2B5EF4-FFF2-40B4-BE49-F238E27FC236}">
                  <a16:creationId xmlns:a16="http://schemas.microsoft.com/office/drawing/2014/main" id="{1475C1DD-EFAF-2162-BA52-A6473F6211E3}"/>
                </a:ext>
              </a:extLst>
            </p:cNvPr>
            <p:cNvSpPr txBox="1"/>
            <p:nvPr/>
          </p:nvSpPr>
          <p:spPr>
            <a:xfrm>
              <a:off x="8662742" y="5030594"/>
              <a:ext cx="1188874" cy="261610"/>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lang="es-PE" sz="1100" b="1" dirty="0" err="1">
                  <a:solidFill>
                    <a:schemeClr val="accent1"/>
                  </a:solidFill>
                  <a:latin typeface="Arial" panose="020B0604020202020204"/>
                  <a:ea typeface="Inter" panose="020B0502030000000004" pitchFamily="34" charset="0"/>
                  <a:cs typeface="Calibri" panose="020F0502020204030204" pitchFamily="34" charset="0"/>
                </a:rPr>
                <a:t>NSa</a:t>
              </a:r>
              <a:r>
                <a:rPr lang="es-PE" sz="1100" b="1" dirty="0">
                  <a:solidFill>
                    <a:schemeClr val="accent1"/>
                  </a:solidFill>
                  <a:latin typeface="Arial" panose="020B0604020202020204"/>
                  <a:ea typeface="Inter" panose="020B0502030000000004" pitchFamily="34" charset="0"/>
                  <a:cs typeface="Calibri" panose="020F0502020204030204" pitchFamily="34" charset="0"/>
                </a:rPr>
                <a:t> 5700</a:t>
              </a:r>
              <a:endParaRPr lang="es-PE" sz="2800" b="1" dirty="0">
                <a:solidFill>
                  <a:schemeClr val="accent1"/>
                </a:solidFill>
              </a:endParaRPr>
            </a:p>
          </p:txBody>
        </p:sp>
        <p:pic>
          <p:nvPicPr>
            <p:cNvPr id="57" name="Picture 56" descr="A back side of a computer device&#10;&#10;Description automatically generated">
              <a:extLst>
                <a:ext uri="{FF2B5EF4-FFF2-40B4-BE49-F238E27FC236}">
                  <a16:creationId xmlns:a16="http://schemas.microsoft.com/office/drawing/2014/main" id="{D1860B01-562C-2291-A7A7-60B4B893C0E6}"/>
                </a:ext>
              </a:extLst>
            </p:cNvPr>
            <p:cNvPicPr>
              <a:picLocks noChangeAspect="1"/>
            </p:cNvPicPr>
            <p:nvPr/>
          </p:nvPicPr>
          <p:blipFill rotWithShape="1">
            <a:blip r:embed="rId16">
              <a:extLst>
                <a:ext uri="{28A0092B-C50C-407E-A947-70E740481C1C}">
                  <a14:useLocalDpi xmlns:a14="http://schemas.microsoft.com/office/drawing/2010/main" val="0"/>
                </a:ext>
              </a:extLst>
            </a:blip>
            <a:srcRect l="2996" t="26832" r="2775" b="26307"/>
            <a:stretch/>
          </p:blipFill>
          <p:spPr>
            <a:xfrm>
              <a:off x="8401507" y="4804455"/>
              <a:ext cx="1711344" cy="226139"/>
            </a:xfrm>
            <a:prstGeom prst="rect">
              <a:avLst/>
            </a:prstGeom>
          </p:spPr>
        </p:pic>
      </p:grpSp>
      <p:grpSp>
        <p:nvGrpSpPr>
          <p:cNvPr id="58" name="Group 57">
            <a:extLst>
              <a:ext uri="{FF2B5EF4-FFF2-40B4-BE49-F238E27FC236}">
                <a16:creationId xmlns:a16="http://schemas.microsoft.com/office/drawing/2014/main" id="{823C67D5-F8BD-DAD6-32AD-485C2C7DA33E}"/>
              </a:ext>
            </a:extLst>
          </p:cNvPr>
          <p:cNvGrpSpPr/>
          <p:nvPr/>
        </p:nvGrpSpPr>
        <p:grpSpPr>
          <a:xfrm>
            <a:off x="10222911" y="4824652"/>
            <a:ext cx="1690455" cy="503104"/>
            <a:chOff x="10222911" y="4812351"/>
            <a:chExt cx="1690455" cy="503104"/>
          </a:xfrm>
        </p:grpSpPr>
        <p:sp>
          <p:nvSpPr>
            <p:cNvPr id="59" name="TextBox 58">
              <a:extLst>
                <a:ext uri="{FF2B5EF4-FFF2-40B4-BE49-F238E27FC236}">
                  <a16:creationId xmlns:a16="http://schemas.microsoft.com/office/drawing/2014/main" id="{23465664-8647-94CE-84B9-E5450205D026}"/>
                </a:ext>
              </a:extLst>
            </p:cNvPr>
            <p:cNvSpPr txBox="1"/>
            <p:nvPr/>
          </p:nvSpPr>
          <p:spPr>
            <a:xfrm>
              <a:off x="10531736" y="5053845"/>
              <a:ext cx="1072803" cy="261610"/>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lang="es-PE" sz="1100" b="1" dirty="0" err="1">
                  <a:solidFill>
                    <a:schemeClr val="accent1"/>
                  </a:solidFill>
                  <a:latin typeface="Arial" panose="020B0604020202020204"/>
                  <a:ea typeface="Inter" panose="020B0502030000000004" pitchFamily="34" charset="0"/>
                  <a:cs typeface="Calibri" panose="020F0502020204030204" pitchFamily="34" charset="0"/>
                </a:rPr>
                <a:t>NSa</a:t>
              </a:r>
              <a:r>
                <a:rPr lang="es-PE" sz="1100" b="1" dirty="0">
                  <a:solidFill>
                    <a:schemeClr val="accent1"/>
                  </a:solidFill>
                  <a:latin typeface="Arial" panose="020B0604020202020204"/>
                  <a:ea typeface="Inter" panose="020B0502030000000004" pitchFamily="34" charset="0"/>
                  <a:cs typeface="Calibri" panose="020F0502020204030204" pitchFamily="34" charset="0"/>
                </a:rPr>
                <a:t> 6700</a:t>
              </a:r>
              <a:endParaRPr lang="es-PE" sz="2800" b="1" dirty="0">
                <a:solidFill>
                  <a:schemeClr val="accent1"/>
                </a:solidFill>
              </a:endParaRPr>
            </a:p>
          </p:txBody>
        </p:sp>
        <p:pic>
          <p:nvPicPr>
            <p:cNvPr id="60" name="Picture 59" descr="Back side of a device with many ports&#10;&#10;Description automatically generated">
              <a:extLst>
                <a:ext uri="{FF2B5EF4-FFF2-40B4-BE49-F238E27FC236}">
                  <a16:creationId xmlns:a16="http://schemas.microsoft.com/office/drawing/2014/main" id="{07601F2D-2594-1F1B-5759-4905054F9685}"/>
                </a:ext>
              </a:extLst>
            </p:cNvPr>
            <p:cNvPicPr>
              <a:picLocks noChangeAspect="1"/>
            </p:cNvPicPr>
            <p:nvPr/>
          </p:nvPicPr>
          <p:blipFill rotWithShape="1">
            <a:blip r:embed="rId17">
              <a:extLst>
                <a:ext uri="{28A0092B-C50C-407E-A947-70E740481C1C}">
                  <a14:useLocalDpi xmlns:a14="http://schemas.microsoft.com/office/drawing/2010/main" val="0"/>
                </a:ext>
              </a:extLst>
            </a:blip>
            <a:srcRect l="4053" t="24612" r="3773" b="30556"/>
            <a:stretch/>
          </p:blipFill>
          <p:spPr>
            <a:xfrm>
              <a:off x="10222911" y="4812351"/>
              <a:ext cx="1690455" cy="232568"/>
            </a:xfrm>
            <a:prstGeom prst="rect">
              <a:avLst/>
            </a:prstGeom>
          </p:spPr>
        </p:pic>
      </p:grpSp>
      <p:grpSp>
        <p:nvGrpSpPr>
          <p:cNvPr id="61" name="Group 60">
            <a:extLst>
              <a:ext uri="{FF2B5EF4-FFF2-40B4-BE49-F238E27FC236}">
                <a16:creationId xmlns:a16="http://schemas.microsoft.com/office/drawing/2014/main" id="{58B031A8-45BF-844D-8587-6F5852A8DBE2}"/>
              </a:ext>
            </a:extLst>
          </p:cNvPr>
          <p:cNvGrpSpPr/>
          <p:nvPr/>
        </p:nvGrpSpPr>
        <p:grpSpPr>
          <a:xfrm>
            <a:off x="2674442" y="5674859"/>
            <a:ext cx="1325888" cy="612614"/>
            <a:chOff x="2759588" y="5785559"/>
            <a:chExt cx="1325888" cy="612614"/>
          </a:xfrm>
        </p:grpSpPr>
        <p:sp>
          <p:nvSpPr>
            <p:cNvPr id="62" name="TextBox 61">
              <a:extLst>
                <a:ext uri="{FF2B5EF4-FFF2-40B4-BE49-F238E27FC236}">
                  <a16:creationId xmlns:a16="http://schemas.microsoft.com/office/drawing/2014/main" id="{417A0880-FFDD-6930-A4D8-7FD630D4D52C}"/>
                </a:ext>
              </a:extLst>
            </p:cNvPr>
            <p:cNvSpPr txBox="1"/>
            <p:nvPr/>
          </p:nvSpPr>
          <p:spPr>
            <a:xfrm>
              <a:off x="2759588" y="6136563"/>
              <a:ext cx="1325888" cy="261610"/>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lang="es-PE" sz="1100" b="1" dirty="0">
                  <a:solidFill>
                    <a:schemeClr val="accent1"/>
                  </a:solidFill>
                  <a:latin typeface="Arial" panose="020B0604020202020204"/>
                  <a:ea typeface="Inter" panose="020B0502030000000004" pitchFamily="34" charset="0"/>
                  <a:cs typeface="Calibri" panose="020F0502020204030204" pitchFamily="34" charset="0"/>
                </a:rPr>
                <a:t>TZ270/TZ270W</a:t>
              </a:r>
              <a:endParaRPr lang="es-PE" sz="2800" b="1" dirty="0">
                <a:solidFill>
                  <a:schemeClr val="accent1"/>
                </a:solidFill>
              </a:endParaRPr>
            </a:p>
          </p:txBody>
        </p:sp>
        <p:pic>
          <p:nvPicPr>
            <p:cNvPr id="63" name="Picture 62" descr="A black electronic device with white text&#10;&#10;Description automatically generated">
              <a:extLst>
                <a:ext uri="{FF2B5EF4-FFF2-40B4-BE49-F238E27FC236}">
                  <a16:creationId xmlns:a16="http://schemas.microsoft.com/office/drawing/2014/main" id="{E135F7CF-51E0-9D9F-9A76-23A28F899E8B}"/>
                </a:ext>
              </a:extLst>
            </p:cNvPr>
            <p:cNvPicPr>
              <a:picLocks noChangeAspect="1"/>
            </p:cNvPicPr>
            <p:nvPr/>
          </p:nvPicPr>
          <p:blipFill rotWithShape="1">
            <a:blip r:embed="rId18">
              <a:extLst>
                <a:ext uri="{28A0092B-C50C-407E-A947-70E740481C1C}">
                  <a14:useLocalDpi xmlns:a14="http://schemas.microsoft.com/office/drawing/2010/main" val="0"/>
                </a:ext>
              </a:extLst>
            </a:blip>
            <a:srcRect l="10909" t="18785" r="11147" b="17699"/>
            <a:stretch/>
          </p:blipFill>
          <p:spPr>
            <a:xfrm>
              <a:off x="2797403" y="5785559"/>
              <a:ext cx="1253539" cy="322962"/>
            </a:xfrm>
            <a:prstGeom prst="rect">
              <a:avLst/>
            </a:prstGeom>
          </p:spPr>
        </p:pic>
      </p:grpSp>
      <p:cxnSp>
        <p:nvCxnSpPr>
          <p:cNvPr id="64" name="Straight Connector 63">
            <a:extLst>
              <a:ext uri="{FF2B5EF4-FFF2-40B4-BE49-F238E27FC236}">
                <a16:creationId xmlns:a16="http://schemas.microsoft.com/office/drawing/2014/main" id="{A78BCE8A-455B-D6C7-31A2-2BEDF9FEE7FC}"/>
              </a:ext>
            </a:extLst>
          </p:cNvPr>
          <p:cNvCxnSpPr>
            <a:cxnSpLocks/>
          </p:cNvCxnSpPr>
          <p:nvPr/>
        </p:nvCxnSpPr>
        <p:spPr>
          <a:xfrm>
            <a:off x="7503817" y="1447056"/>
            <a:ext cx="2195" cy="105922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grpSp>
        <p:nvGrpSpPr>
          <p:cNvPr id="65" name="Group 64">
            <a:extLst>
              <a:ext uri="{FF2B5EF4-FFF2-40B4-BE49-F238E27FC236}">
                <a16:creationId xmlns:a16="http://schemas.microsoft.com/office/drawing/2014/main" id="{6FF7ED65-9DD8-6A50-DE38-A7DE87335793}"/>
              </a:ext>
            </a:extLst>
          </p:cNvPr>
          <p:cNvGrpSpPr/>
          <p:nvPr/>
        </p:nvGrpSpPr>
        <p:grpSpPr>
          <a:xfrm>
            <a:off x="5258070" y="1554762"/>
            <a:ext cx="1421691" cy="803295"/>
            <a:chOff x="4429793" y="1193939"/>
            <a:chExt cx="1421691" cy="803295"/>
          </a:xfrm>
        </p:grpSpPr>
        <p:pic>
          <p:nvPicPr>
            <p:cNvPr id="66" name="Graphic 65">
              <a:extLst>
                <a:ext uri="{FF2B5EF4-FFF2-40B4-BE49-F238E27FC236}">
                  <a16:creationId xmlns:a16="http://schemas.microsoft.com/office/drawing/2014/main" id="{9C50675A-7B78-52EF-8189-45DC192200F1}"/>
                </a:ext>
              </a:extLst>
            </p:cNvPr>
            <p:cNvPicPr>
              <a:picLocks noChangeAspect="1"/>
            </p:cNvPicPr>
            <p:nvPr/>
          </p:nvPicPr>
          <p:blipFill rotWithShape="1">
            <a:blip r:embed="rId19">
              <a:extLst>
                <a:ext uri="{96DAC541-7B7A-43D3-8B79-37D633B846F1}">
                  <asvg:svgBlip xmlns:asvg="http://schemas.microsoft.com/office/drawing/2016/SVG/main" r:embed="rId20"/>
                </a:ext>
              </a:extLst>
            </a:blip>
            <a:srcRect t="11665" b="25764"/>
            <a:stretch/>
          </p:blipFill>
          <p:spPr>
            <a:xfrm>
              <a:off x="4429793" y="1193939"/>
              <a:ext cx="1421691" cy="803295"/>
            </a:xfrm>
            <a:prstGeom prst="rect">
              <a:avLst/>
            </a:prstGeom>
          </p:spPr>
        </p:pic>
        <p:sp>
          <p:nvSpPr>
            <p:cNvPr id="67" name="TextBox 66">
              <a:extLst>
                <a:ext uri="{FF2B5EF4-FFF2-40B4-BE49-F238E27FC236}">
                  <a16:creationId xmlns:a16="http://schemas.microsoft.com/office/drawing/2014/main" id="{636829DB-68F2-D14B-CA2B-7C4EB21A02C3}"/>
                </a:ext>
              </a:extLst>
            </p:cNvPr>
            <p:cNvSpPr txBox="1"/>
            <p:nvPr/>
          </p:nvSpPr>
          <p:spPr>
            <a:xfrm>
              <a:off x="4920007" y="1408090"/>
              <a:ext cx="521704" cy="261610"/>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lang="es-PE" sz="1100" b="1" dirty="0">
                  <a:solidFill>
                    <a:schemeClr val="accent1"/>
                  </a:solidFill>
                  <a:latin typeface="Arial" panose="020B0604020202020204"/>
                  <a:ea typeface="Inter" panose="020B0502030000000004" pitchFamily="34" charset="0"/>
                  <a:cs typeface="Calibri" panose="020F0502020204030204" pitchFamily="34" charset="0"/>
                </a:rPr>
                <a:t>CSC</a:t>
              </a:r>
              <a:endParaRPr lang="es-PE" sz="2800" b="1" dirty="0">
                <a:solidFill>
                  <a:schemeClr val="accent1"/>
                </a:solidFill>
              </a:endParaRPr>
            </a:p>
          </p:txBody>
        </p:sp>
        <p:sp>
          <p:nvSpPr>
            <p:cNvPr id="68" name="TextBox 67">
              <a:extLst>
                <a:ext uri="{FF2B5EF4-FFF2-40B4-BE49-F238E27FC236}">
                  <a16:creationId xmlns:a16="http://schemas.microsoft.com/office/drawing/2014/main" id="{88F5191B-55D7-457D-915A-6616D8C6E4D1}"/>
                </a:ext>
              </a:extLst>
            </p:cNvPr>
            <p:cNvSpPr txBox="1"/>
            <p:nvPr/>
          </p:nvSpPr>
          <p:spPr>
            <a:xfrm>
              <a:off x="4531590" y="1652096"/>
              <a:ext cx="1298539" cy="215444"/>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lang="es-PE" sz="800" b="1" dirty="0">
                  <a:solidFill>
                    <a:srgbClr val="0070C0"/>
                  </a:solidFill>
                  <a:latin typeface="Arial" panose="020B0604020202020204"/>
                  <a:ea typeface="Inter" panose="020B0502030000000004" pitchFamily="34" charset="0"/>
                  <a:cs typeface="Calibri" panose="020F0502020204030204" pitchFamily="34" charset="0"/>
                </a:rPr>
                <a:t>Single </a:t>
              </a:r>
              <a:r>
                <a:rPr lang="es-PE" sz="800" b="1" dirty="0" err="1">
                  <a:solidFill>
                    <a:srgbClr val="0070C0"/>
                  </a:solidFill>
                  <a:latin typeface="Arial" panose="020B0604020202020204"/>
                  <a:ea typeface="Inter" panose="020B0502030000000004" pitchFamily="34" charset="0"/>
                  <a:cs typeface="Calibri" panose="020F0502020204030204" pitchFamily="34" charset="0"/>
                </a:rPr>
                <a:t>Pane</a:t>
              </a:r>
              <a:r>
                <a:rPr lang="es-PE" sz="800" b="1" dirty="0">
                  <a:solidFill>
                    <a:srgbClr val="0070C0"/>
                  </a:solidFill>
                  <a:latin typeface="Arial" panose="020B0604020202020204"/>
                  <a:ea typeface="Inter" panose="020B0502030000000004" pitchFamily="34" charset="0"/>
                  <a:cs typeface="Calibri" panose="020F0502020204030204" pitchFamily="34" charset="0"/>
                </a:rPr>
                <a:t> </a:t>
              </a:r>
              <a:r>
                <a:rPr lang="es-PE" sz="800" b="1" dirty="0" err="1">
                  <a:solidFill>
                    <a:srgbClr val="0070C0"/>
                  </a:solidFill>
                  <a:latin typeface="Arial" panose="020B0604020202020204"/>
                  <a:ea typeface="Inter" panose="020B0502030000000004" pitchFamily="34" charset="0"/>
                  <a:cs typeface="Calibri" panose="020F0502020204030204" pitchFamily="34" charset="0"/>
                </a:rPr>
                <a:t>of</a:t>
              </a:r>
              <a:r>
                <a:rPr lang="es-PE" sz="800" b="1" dirty="0">
                  <a:solidFill>
                    <a:srgbClr val="0070C0"/>
                  </a:solidFill>
                  <a:latin typeface="Arial" panose="020B0604020202020204"/>
                  <a:ea typeface="Inter" panose="020B0502030000000004" pitchFamily="34" charset="0"/>
                  <a:cs typeface="Calibri" panose="020F0502020204030204" pitchFamily="34" charset="0"/>
                </a:rPr>
                <a:t> </a:t>
              </a:r>
              <a:r>
                <a:rPr lang="es-PE" sz="800" b="1" dirty="0" err="1">
                  <a:solidFill>
                    <a:srgbClr val="0070C0"/>
                  </a:solidFill>
                  <a:latin typeface="Arial" panose="020B0604020202020204"/>
                  <a:ea typeface="Inter" panose="020B0502030000000004" pitchFamily="34" charset="0"/>
                  <a:cs typeface="Calibri" panose="020F0502020204030204" pitchFamily="34" charset="0"/>
                </a:rPr>
                <a:t>Glass</a:t>
              </a:r>
              <a:endParaRPr lang="es-PE" sz="1600" b="1" dirty="0">
                <a:solidFill>
                  <a:srgbClr val="0070C0"/>
                </a:solidFill>
              </a:endParaRPr>
            </a:p>
          </p:txBody>
        </p:sp>
      </p:grpSp>
      <p:grpSp>
        <p:nvGrpSpPr>
          <p:cNvPr id="69" name="Group 68">
            <a:extLst>
              <a:ext uri="{FF2B5EF4-FFF2-40B4-BE49-F238E27FC236}">
                <a16:creationId xmlns:a16="http://schemas.microsoft.com/office/drawing/2014/main" id="{8710E0B3-A67A-C354-EDAF-3D9B735E4B52}"/>
              </a:ext>
            </a:extLst>
          </p:cNvPr>
          <p:cNvGrpSpPr/>
          <p:nvPr/>
        </p:nvGrpSpPr>
        <p:grpSpPr>
          <a:xfrm>
            <a:off x="3442669" y="1552051"/>
            <a:ext cx="1421691" cy="803295"/>
            <a:chOff x="2934219" y="1191228"/>
            <a:chExt cx="1421691" cy="803295"/>
          </a:xfrm>
        </p:grpSpPr>
        <p:sp>
          <p:nvSpPr>
            <p:cNvPr id="70" name="TextBox 69">
              <a:extLst>
                <a:ext uri="{FF2B5EF4-FFF2-40B4-BE49-F238E27FC236}">
                  <a16:creationId xmlns:a16="http://schemas.microsoft.com/office/drawing/2014/main" id="{2CC04B04-760F-62D4-EEEC-38C17DBACD34}"/>
                </a:ext>
              </a:extLst>
            </p:cNvPr>
            <p:cNvSpPr txBox="1"/>
            <p:nvPr/>
          </p:nvSpPr>
          <p:spPr>
            <a:xfrm>
              <a:off x="3067267" y="1617803"/>
              <a:ext cx="1089770" cy="261610"/>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lang="es-PE" sz="1100" b="1" dirty="0">
                  <a:solidFill>
                    <a:schemeClr val="accent1"/>
                  </a:solidFill>
                  <a:latin typeface="Arial" panose="020B0604020202020204"/>
                  <a:ea typeface="Inter" panose="020B0502030000000004" pitchFamily="34" charset="0"/>
                  <a:cs typeface="Calibri" panose="020F0502020204030204" pitchFamily="34" charset="0"/>
                </a:rPr>
                <a:t>Capture ATP</a:t>
              </a:r>
              <a:endParaRPr lang="es-PE" sz="2800" b="1" dirty="0">
                <a:solidFill>
                  <a:schemeClr val="accent1"/>
                </a:solidFill>
              </a:endParaRPr>
            </a:p>
          </p:txBody>
        </p:sp>
        <p:pic>
          <p:nvPicPr>
            <p:cNvPr id="71" name="Graphic 70">
              <a:extLst>
                <a:ext uri="{FF2B5EF4-FFF2-40B4-BE49-F238E27FC236}">
                  <a16:creationId xmlns:a16="http://schemas.microsoft.com/office/drawing/2014/main" id="{51CBFF4A-312A-DBD7-CABC-55AFA132DCCB}"/>
                </a:ext>
              </a:extLst>
            </p:cNvPr>
            <p:cNvPicPr>
              <a:picLocks noChangeAspect="1"/>
            </p:cNvPicPr>
            <p:nvPr/>
          </p:nvPicPr>
          <p:blipFill rotWithShape="1">
            <a:blip r:embed="rId19">
              <a:extLst>
                <a:ext uri="{96DAC541-7B7A-43D3-8B79-37D633B846F1}">
                  <asvg:svgBlip xmlns:asvg="http://schemas.microsoft.com/office/drawing/2016/SVG/main" r:embed="rId20"/>
                </a:ext>
              </a:extLst>
            </a:blip>
            <a:srcRect t="11665" b="25764"/>
            <a:stretch/>
          </p:blipFill>
          <p:spPr>
            <a:xfrm>
              <a:off x="2934219" y="1191228"/>
              <a:ext cx="1421691" cy="803295"/>
            </a:xfrm>
            <a:prstGeom prst="rect">
              <a:avLst/>
            </a:prstGeom>
          </p:spPr>
        </p:pic>
      </p:grpSp>
      <p:cxnSp>
        <p:nvCxnSpPr>
          <p:cNvPr id="72" name="Straight Connector 71">
            <a:extLst>
              <a:ext uri="{FF2B5EF4-FFF2-40B4-BE49-F238E27FC236}">
                <a16:creationId xmlns:a16="http://schemas.microsoft.com/office/drawing/2014/main" id="{2C4B0DD3-81B2-94DF-1978-25EBD4B83D41}"/>
              </a:ext>
            </a:extLst>
          </p:cNvPr>
          <p:cNvCxnSpPr>
            <a:cxnSpLocks/>
          </p:cNvCxnSpPr>
          <p:nvPr/>
        </p:nvCxnSpPr>
        <p:spPr>
          <a:xfrm>
            <a:off x="-62874" y="1442953"/>
            <a:ext cx="12317747"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4C1846D9-D2BB-3251-1ADA-4B053354F54B}"/>
              </a:ext>
            </a:extLst>
          </p:cNvPr>
          <p:cNvCxnSpPr>
            <a:cxnSpLocks/>
          </p:cNvCxnSpPr>
          <p:nvPr/>
        </p:nvCxnSpPr>
        <p:spPr>
          <a:xfrm>
            <a:off x="7504501" y="2507776"/>
            <a:ext cx="0" cy="97054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73F6AD07-7E97-ADEE-B10E-17E6CFF00AA4}"/>
              </a:ext>
            </a:extLst>
          </p:cNvPr>
          <p:cNvCxnSpPr>
            <a:cxnSpLocks/>
          </p:cNvCxnSpPr>
          <p:nvPr/>
        </p:nvCxnSpPr>
        <p:spPr>
          <a:xfrm>
            <a:off x="-49882" y="6368219"/>
            <a:ext cx="12317747"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5" name="TextBox 74">
            <a:extLst>
              <a:ext uri="{FF2B5EF4-FFF2-40B4-BE49-F238E27FC236}">
                <a16:creationId xmlns:a16="http://schemas.microsoft.com/office/drawing/2014/main" id="{A0BA068D-767B-65B3-25C5-4DC8CDA835AE}"/>
              </a:ext>
            </a:extLst>
          </p:cNvPr>
          <p:cNvSpPr txBox="1"/>
          <p:nvPr/>
        </p:nvSpPr>
        <p:spPr>
          <a:xfrm>
            <a:off x="7591403" y="1556675"/>
            <a:ext cx="1087575" cy="830997"/>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lang="es-PE" sz="1200" b="1" dirty="0">
                <a:solidFill>
                  <a:schemeClr val="accent1"/>
                </a:solidFill>
                <a:latin typeface="Arial" panose="020B0604020202020204"/>
                <a:ea typeface="Inter" panose="020B0502030000000004" pitchFamily="34" charset="0"/>
                <a:cs typeface="Calibri" panose="020F0502020204030204" pitchFamily="34" charset="0"/>
              </a:rPr>
              <a:t>Network Security Manager (NSM)</a:t>
            </a:r>
            <a:endParaRPr lang="es-PE" sz="3200" b="1" dirty="0">
              <a:solidFill>
                <a:schemeClr val="accent1"/>
              </a:solidFill>
            </a:endParaRPr>
          </a:p>
        </p:txBody>
      </p:sp>
      <p:grpSp>
        <p:nvGrpSpPr>
          <p:cNvPr id="76" name="Group 75">
            <a:extLst>
              <a:ext uri="{FF2B5EF4-FFF2-40B4-BE49-F238E27FC236}">
                <a16:creationId xmlns:a16="http://schemas.microsoft.com/office/drawing/2014/main" id="{51152C12-7334-BE41-6A70-31B134ABAC90}"/>
              </a:ext>
            </a:extLst>
          </p:cNvPr>
          <p:cNvGrpSpPr/>
          <p:nvPr/>
        </p:nvGrpSpPr>
        <p:grpSpPr>
          <a:xfrm>
            <a:off x="8962978" y="1693834"/>
            <a:ext cx="1089770" cy="734807"/>
            <a:chOff x="7585233" y="1681533"/>
            <a:chExt cx="1089770" cy="734807"/>
          </a:xfrm>
        </p:grpSpPr>
        <p:sp>
          <p:nvSpPr>
            <p:cNvPr id="77" name="TextBox 76">
              <a:extLst>
                <a:ext uri="{FF2B5EF4-FFF2-40B4-BE49-F238E27FC236}">
                  <a16:creationId xmlns:a16="http://schemas.microsoft.com/office/drawing/2014/main" id="{0C81D732-C938-229A-A5F6-58470FA84F2D}"/>
                </a:ext>
              </a:extLst>
            </p:cNvPr>
            <p:cNvSpPr txBox="1"/>
            <p:nvPr/>
          </p:nvSpPr>
          <p:spPr>
            <a:xfrm>
              <a:off x="7585233" y="2139341"/>
              <a:ext cx="1089770" cy="276999"/>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lang="es-PE" sz="1200" b="1" dirty="0">
                  <a:solidFill>
                    <a:schemeClr val="accent1"/>
                  </a:solidFill>
                  <a:latin typeface="Arial" panose="020B0604020202020204"/>
                  <a:ea typeface="Inter" panose="020B0502030000000004" pitchFamily="34" charset="0"/>
                  <a:cs typeface="Calibri" panose="020F0502020204030204" pitchFamily="34" charset="0"/>
                </a:rPr>
                <a:t>Cloud</a:t>
              </a:r>
              <a:endParaRPr lang="es-PE" sz="3200" b="1" dirty="0">
                <a:solidFill>
                  <a:schemeClr val="accent1"/>
                </a:solidFill>
              </a:endParaRPr>
            </a:p>
          </p:txBody>
        </p:sp>
        <p:pic>
          <p:nvPicPr>
            <p:cNvPr id="78" name="Graphic 77">
              <a:extLst>
                <a:ext uri="{FF2B5EF4-FFF2-40B4-BE49-F238E27FC236}">
                  <a16:creationId xmlns:a16="http://schemas.microsoft.com/office/drawing/2014/main" id="{9A42D185-5746-2971-44D4-9C914BA04479}"/>
                </a:ext>
              </a:extLst>
            </p:cNvPr>
            <p:cNvPicPr>
              <a:picLocks noChangeAspect="1"/>
            </p:cNvPicPr>
            <p:nvPr/>
          </p:nvPicPr>
          <p:blipFill rotWithShape="1">
            <a:blip r:embed="rId19">
              <a:extLst>
                <a:ext uri="{96DAC541-7B7A-43D3-8B79-37D633B846F1}">
                  <asvg:svgBlip xmlns:asvg="http://schemas.microsoft.com/office/drawing/2016/SVG/main" r:embed="rId20"/>
                </a:ext>
              </a:extLst>
            </a:blip>
            <a:srcRect t="11665" b="25764"/>
            <a:stretch/>
          </p:blipFill>
          <p:spPr>
            <a:xfrm>
              <a:off x="7702966" y="1681533"/>
              <a:ext cx="854305" cy="482706"/>
            </a:xfrm>
            <a:prstGeom prst="rect">
              <a:avLst/>
            </a:prstGeom>
          </p:spPr>
        </p:pic>
      </p:grpSp>
      <p:grpSp>
        <p:nvGrpSpPr>
          <p:cNvPr id="79" name="Group 78">
            <a:extLst>
              <a:ext uri="{FF2B5EF4-FFF2-40B4-BE49-F238E27FC236}">
                <a16:creationId xmlns:a16="http://schemas.microsoft.com/office/drawing/2014/main" id="{CCF1D87C-B187-E50E-E47A-39BFFEF0D44B}"/>
              </a:ext>
            </a:extLst>
          </p:cNvPr>
          <p:cNvGrpSpPr/>
          <p:nvPr/>
        </p:nvGrpSpPr>
        <p:grpSpPr>
          <a:xfrm>
            <a:off x="10453105" y="1646547"/>
            <a:ext cx="1089770" cy="778940"/>
            <a:chOff x="9075360" y="1634246"/>
            <a:chExt cx="1089770" cy="778940"/>
          </a:xfrm>
        </p:grpSpPr>
        <p:sp>
          <p:nvSpPr>
            <p:cNvPr id="80" name="TextBox 79">
              <a:extLst>
                <a:ext uri="{FF2B5EF4-FFF2-40B4-BE49-F238E27FC236}">
                  <a16:creationId xmlns:a16="http://schemas.microsoft.com/office/drawing/2014/main" id="{9FFE0A79-4512-2138-ED2C-B2954BF829D2}"/>
                </a:ext>
              </a:extLst>
            </p:cNvPr>
            <p:cNvSpPr txBox="1"/>
            <p:nvPr/>
          </p:nvSpPr>
          <p:spPr>
            <a:xfrm>
              <a:off x="9075360" y="2136187"/>
              <a:ext cx="1089770" cy="276999"/>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lang="es-PE" sz="1200" b="1" dirty="0" err="1">
                  <a:solidFill>
                    <a:schemeClr val="accent1"/>
                  </a:solidFill>
                  <a:latin typeface="Arial" panose="020B0604020202020204"/>
                  <a:ea typeface="Inter" panose="020B0502030000000004" pitchFamily="34" charset="0"/>
                  <a:cs typeface="Calibri" panose="020F0502020204030204" pitchFamily="34" charset="0"/>
                </a:rPr>
                <a:t>On</a:t>
              </a:r>
              <a:r>
                <a:rPr lang="es-PE" sz="1200" b="1" dirty="0">
                  <a:solidFill>
                    <a:schemeClr val="accent1"/>
                  </a:solidFill>
                  <a:latin typeface="Arial" panose="020B0604020202020204"/>
                  <a:ea typeface="Inter" panose="020B0502030000000004" pitchFamily="34" charset="0"/>
                  <a:cs typeface="Calibri" panose="020F0502020204030204" pitchFamily="34" charset="0"/>
                </a:rPr>
                <a:t>-Premise</a:t>
              </a:r>
              <a:endParaRPr lang="es-PE" sz="3200" b="1" dirty="0">
                <a:solidFill>
                  <a:schemeClr val="accent1"/>
                </a:solidFill>
              </a:endParaRPr>
            </a:p>
          </p:txBody>
        </p:sp>
        <p:grpSp>
          <p:nvGrpSpPr>
            <p:cNvPr id="81" name="Group 80">
              <a:extLst>
                <a:ext uri="{FF2B5EF4-FFF2-40B4-BE49-F238E27FC236}">
                  <a16:creationId xmlns:a16="http://schemas.microsoft.com/office/drawing/2014/main" id="{624334B5-7E4C-7D77-6AB3-0CBFDF41B25E}"/>
                </a:ext>
              </a:extLst>
            </p:cNvPr>
            <p:cNvGrpSpPr>
              <a:grpSpLocks noChangeAspect="1"/>
            </p:cNvGrpSpPr>
            <p:nvPr/>
          </p:nvGrpSpPr>
          <p:grpSpPr bwMode="auto">
            <a:xfrm>
              <a:off x="9350133" y="1634246"/>
              <a:ext cx="509588" cy="474663"/>
              <a:chOff x="3380" y="870"/>
              <a:chExt cx="321" cy="299"/>
            </a:xfrm>
          </p:grpSpPr>
          <p:sp>
            <p:nvSpPr>
              <p:cNvPr id="82" name="Freeform 23">
                <a:extLst>
                  <a:ext uri="{FF2B5EF4-FFF2-40B4-BE49-F238E27FC236}">
                    <a16:creationId xmlns:a16="http://schemas.microsoft.com/office/drawing/2014/main" id="{5C39FD21-CD4A-B3DD-943F-DCF31BB95555}"/>
                  </a:ext>
                </a:extLst>
              </p:cNvPr>
              <p:cNvSpPr>
                <a:spLocks/>
              </p:cNvSpPr>
              <p:nvPr/>
            </p:nvSpPr>
            <p:spPr bwMode="auto">
              <a:xfrm>
                <a:off x="3380" y="1152"/>
                <a:ext cx="321" cy="17"/>
              </a:xfrm>
              <a:custGeom>
                <a:avLst/>
                <a:gdLst>
                  <a:gd name="T0" fmla="*/ 230 w 236"/>
                  <a:gd name="T1" fmla="*/ 12 h 12"/>
                  <a:gd name="T2" fmla="*/ 6 w 236"/>
                  <a:gd name="T3" fmla="*/ 12 h 12"/>
                  <a:gd name="T4" fmla="*/ 0 w 236"/>
                  <a:gd name="T5" fmla="*/ 6 h 12"/>
                  <a:gd name="T6" fmla="*/ 6 w 236"/>
                  <a:gd name="T7" fmla="*/ 0 h 12"/>
                  <a:gd name="T8" fmla="*/ 230 w 236"/>
                  <a:gd name="T9" fmla="*/ 0 h 12"/>
                  <a:gd name="T10" fmla="*/ 236 w 236"/>
                  <a:gd name="T11" fmla="*/ 6 h 12"/>
                  <a:gd name="T12" fmla="*/ 230 w 236"/>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36" h="12">
                    <a:moveTo>
                      <a:pt x="230" y="12"/>
                    </a:moveTo>
                    <a:cubicBezTo>
                      <a:pt x="6" y="12"/>
                      <a:pt x="6" y="12"/>
                      <a:pt x="6" y="12"/>
                    </a:cubicBezTo>
                    <a:cubicBezTo>
                      <a:pt x="3" y="12"/>
                      <a:pt x="0" y="9"/>
                      <a:pt x="0" y="6"/>
                    </a:cubicBezTo>
                    <a:cubicBezTo>
                      <a:pt x="0" y="3"/>
                      <a:pt x="3" y="0"/>
                      <a:pt x="6" y="0"/>
                    </a:cubicBezTo>
                    <a:cubicBezTo>
                      <a:pt x="230" y="0"/>
                      <a:pt x="230" y="0"/>
                      <a:pt x="230" y="0"/>
                    </a:cubicBezTo>
                    <a:cubicBezTo>
                      <a:pt x="233" y="0"/>
                      <a:pt x="236" y="3"/>
                      <a:pt x="236" y="6"/>
                    </a:cubicBezTo>
                    <a:cubicBezTo>
                      <a:pt x="236" y="9"/>
                      <a:pt x="233" y="12"/>
                      <a:pt x="230" y="12"/>
                    </a:cubicBezTo>
                    <a:close/>
                  </a:path>
                </a:pathLst>
              </a:custGeom>
              <a:solidFill>
                <a:srgbClr val="293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24">
                <a:extLst>
                  <a:ext uri="{FF2B5EF4-FFF2-40B4-BE49-F238E27FC236}">
                    <a16:creationId xmlns:a16="http://schemas.microsoft.com/office/drawing/2014/main" id="{FC1973F0-6352-8428-5628-83C0085B78A2}"/>
                  </a:ext>
                </a:extLst>
              </p:cNvPr>
              <p:cNvSpPr>
                <a:spLocks/>
              </p:cNvSpPr>
              <p:nvPr/>
            </p:nvSpPr>
            <p:spPr bwMode="auto">
              <a:xfrm>
                <a:off x="3571" y="910"/>
                <a:ext cx="70" cy="34"/>
              </a:xfrm>
              <a:custGeom>
                <a:avLst/>
                <a:gdLst>
                  <a:gd name="T0" fmla="*/ 44 w 52"/>
                  <a:gd name="T1" fmla="*/ 24 h 24"/>
                  <a:gd name="T2" fmla="*/ 8 w 52"/>
                  <a:gd name="T3" fmla="*/ 24 h 24"/>
                  <a:gd name="T4" fmla="*/ 0 w 52"/>
                  <a:gd name="T5" fmla="*/ 16 h 24"/>
                  <a:gd name="T6" fmla="*/ 0 w 52"/>
                  <a:gd name="T7" fmla="*/ 8 h 24"/>
                  <a:gd name="T8" fmla="*/ 8 w 52"/>
                  <a:gd name="T9" fmla="*/ 0 h 24"/>
                  <a:gd name="T10" fmla="*/ 44 w 52"/>
                  <a:gd name="T11" fmla="*/ 0 h 24"/>
                  <a:gd name="T12" fmla="*/ 52 w 52"/>
                  <a:gd name="T13" fmla="*/ 8 h 24"/>
                  <a:gd name="T14" fmla="*/ 52 w 52"/>
                  <a:gd name="T15" fmla="*/ 16 h 24"/>
                  <a:gd name="T16" fmla="*/ 44 w 52"/>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24">
                    <a:moveTo>
                      <a:pt x="44" y="24"/>
                    </a:moveTo>
                    <a:cubicBezTo>
                      <a:pt x="8" y="24"/>
                      <a:pt x="8" y="24"/>
                      <a:pt x="8" y="24"/>
                    </a:cubicBezTo>
                    <a:cubicBezTo>
                      <a:pt x="4" y="24"/>
                      <a:pt x="0" y="20"/>
                      <a:pt x="0" y="16"/>
                    </a:cubicBezTo>
                    <a:cubicBezTo>
                      <a:pt x="0" y="8"/>
                      <a:pt x="0" y="8"/>
                      <a:pt x="0" y="8"/>
                    </a:cubicBezTo>
                    <a:cubicBezTo>
                      <a:pt x="0" y="4"/>
                      <a:pt x="4" y="0"/>
                      <a:pt x="8" y="0"/>
                    </a:cubicBezTo>
                    <a:cubicBezTo>
                      <a:pt x="44" y="0"/>
                      <a:pt x="44" y="0"/>
                      <a:pt x="44" y="0"/>
                    </a:cubicBezTo>
                    <a:cubicBezTo>
                      <a:pt x="48" y="0"/>
                      <a:pt x="52" y="4"/>
                      <a:pt x="52" y="8"/>
                    </a:cubicBezTo>
                    <a:cubicBezTo>
                      <a:pt x="52" y="16"/>
                      <a:pt x="52" y="16"/>
                      <a:pt x="52" y="16"/>
                    </a:cubicBezTo>
                    <a:cubicBezTo>
                      <a:pt x="52" y="20"/>
                      <a:pt x="48" y="24"/>
                      <a:pt x="44" y="24"/>
                    </a:cubicBezTo>
                    <a:close/>
                  </a:path>
                </a:pathLst>
              </a:custGeom>
              <a:solidFill>
                <a:schemeClr val="tx2">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25">
                <a:extLst>
                  <a:ext uri="{FF2B5EF4-FFF2-40B4-BE49-F238E27FC236}">
                    <a16:creationId xmlns:a16="http://schemas.microsoft.com/office/drawing/2014/main" id="{2E29A1F3-54CD-6F81-46A0-1A40B10BF70F}"/>
                  </a:ext>
                </a:extLst>
              </p:cNvPr>
              <p:cNvSpPr>
                <a:spLocks/>
              </p:cNvSpPr>
              <p:nvPr/>
            </p:nvSpPr>
            <p:spPr bwMode="auto">
              <a:xfrm>
                <a:off x="3571" y="966"/>
                <a:ext cx="70" cy="34"/>
              </a:xfrm>
              <a:custGeom>
                <a:avLst/>
                <a:gdLst>
                  <a:gd name="T0" fmla="*/ 44 w 52"/>
                  <a:gd name="T1" fmla="*/ 24 h 24"/>
                  <a:gd name="T2" fmla="*/ 8 w 52"/>
                  <a:gd name="T3" fmla="*/ 24 h 24"/>
                  <a:gd name="T4" fmla="*/ 0 w 52"/>
                  <a:gd name="T5" fmla="*/ 16 h 24"/>
                  <a:gd name="T6" fmla="*/ 0 w 52"/>
                  <a:gd name="T7" fmla="*/ 8 h 24"/>
                  <a:gd name="T8" fmla="*/ 8 w 52"/>
                  <a:gd name="T9" fmla="*/ 0 h 24"/>
                  <a:gd name="T10" fmla="*/ 44 w 52"/>
                  <a:gd name="T11" fmla="*/ 0 h 24"/>
                  <a:gd name="T12" fmla="*/ 52 w 52"/>
                  <a:gd name="T13" fmla="*/ 8 h 24"/>
                  <a:gd name="T14" fmla="*/ 52 w 52"/>
                  <a:gd name="T15" fmla="*/ 16 h 24"/>
                  <a:gd name="T16" fmla="*/ 44 w 52"/>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24">
                    <a:moveTo>
                      <a:pt x="44" y="24"/>
                    </a:moveTo>
                    <a:cubicBezTo>
                      <a:pt x="8" y="24"/>
                      <a:pt x="8" y="24"/>
                      <a:pt x="8" y="24"/>
                    </a:cubicBezTo>
                    <a:cubicBezTo>
                      <a:pt x="4" y="24"/>
                      <a:pt x="0" y="20"/>
                      <a:pt x="0" y="16"/>
                    </a:cubicBezTo>
                    <a:cubicBezTo>
                      <a:pt x="0" y="8"/>
                      <a:pt x="0" y="8"/>
                      <a:pt x="0" y="8"/>
                    </a:cubicBezTo>
                    <a:cubicBezTo>
                      <a:pt x="0" y="4"/>
                      <a:pt x="4" y="0"/>
                      <a:pt x="8" y="0"/>
                    </a:cubicBezTo>
                    <a:cubicBezTo>
                      <a:pt x="44" y="0"/>
                      <a:pt x="44" y="0"/>
                      <a:pt x="44" y="0"/>
                    </a:cubicBezTo>
                    <a:cubicBezTo>
                      <a:pt x="48" y="0"/>
                      <a:pt x="52" y="4"/>
                      <a:pt x="52" y="8"/>
                    </a:cubicBezTo>
                    <a:cubicBezTo>
                      <a:pt x="52" y="16"/>
                      <a:pt x="52" y="16"/>
                      <a:pt x="52" y="16"/>
                    </a:cubicBezTo>
                    <a:cubicBezTo>
                      <a:pt x="52" y="20"/>
                      <a:pt x="48" y="24"/>
                      <a:pt x="44" y="24"/>
                    </a:cubicBezTo>
                    <a:close/>
                  </a:path>
                </a:pathLst>
              </a:custGeom>
              <a:solidFill>
                <a:schemeClr val="tx2">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26">
                <a:extLst>
                  <a:ext uri="{FF2B5EF4-FFF2-40B4-BE49-F238E27FC236}">
                    <a16:creationId xmlns:a16="http://schemas.microsoft.com/office/drawing/2014/main" id="{B5935A58-4986-4B69-20CB-A5F970465E98}"/>
                  </a:ext>
                </a:extLst>
              </p:cNvPr>
              <p:cNvSpPr>
                <a:spLocks/>
              </p:cNvSpPr>
              <p:nvPr/>
            </p:nvSpPr>
            <p:spPr bwMode="auto">
              <a:xfrm>
                <a:off x="3571" y="1023"/>
                <a:ext cx="70" cy="33"/>
              </a:xfrm>
              <a:custGeom>
                <a:avLst/>
                <a:gdLst>
                  <a:gd name="T0" fmla="*/ 44 w 52"/>
                  <a:gd name="T1" fmla="*/ 24 h 24"/>
                  <a:gd name="T2" fmla="*/ 8 w 52"/>
                  <a:gd name="T3" fmla="*/ 24 h 24"/>
                  <a:gd name="T4" fmla="*/ 0 w 52"/>
                  <a:gd name="T5" fmla="*/ 16 h 24"/>
                  <a:gd name="T6" fmla="*/ 0 w 52"/>
                  <a:gd name="T7" fmla="*/ 8 h 24"/>
                  <a:gd name="T8" fmla="*/ 8 w 52"/>
                  <a:gd name="T9" fmla="*/ 0 h 24"/>
                  <a:gd name="T10" fmla="*/ 44 w 52"/>
                  <a:gd name="T11" fmla="*/ 0 h 24"/>
                  <a:gd name="T12" fmla="*/ 52 w 52"/>
                  <a:gd name="T13" fmla="*/ 8 h 24"/>
                  <a:gd name="T14" fmla="*/ 52 w 52"/>
                  <a:gd name="T15" fmla="*/ 16 h 24"/>
                  <a:gd name="T16" fmla="*/ 44 w 52"/>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24">
                    <a:moveTo>
                      <a:pt x="44" y="24"/>
                    </a:moveTo>
                    <a:cubicBezTo>
                      <a:pt x="8" y="24"/>
                      <a:pt x="8" y="24"/>
                      <a:pt x="8" y="24"/>
                    </a:cubicBezTo>
                    <a:cubicBezTo>
                      <a:pt x="4" y="24"/>
                      <a:pt x="0" y="20"/>
                      <a:pt x="0" y="16"/>
                    </a:cubicBezTo>
                    <a:cubicBezTo>
                      <a:pt x="0" y="8"/>
                      <a:pt x="0" y="8"/>
                      <a:pt x="0" y="8"/>
                    </a:cubicBezTo>
                    <a:cubicBezTo>
                      <a:pt x="0" y="4"/>
                      <a:pt x="4" y="0"/>
                      <a:pt x="8" y="0"/>
                    </a:cubicBezTo>
                    <a:cubicBezTo>
                      <a:pt x="44" y="0"/>
                      <a:pt x="44" y="0"/>
                      <a:pt x="44" y="0"/>
                    </a:cubicBezTo>
                    <a:cubicBezTo>
                      <a:pt x="48" y="0"/>
                      <a:pt x="52" y="4"/>
                      <a:pt x="52" y="8"/>
                    </a:cubicBezTo>
                    <a:cubicBezTo>
                      <a:pt x="52" y="16"/>
                      <a:pt x="52" y="16"/>
                      <a:pt x="52" y="16"/>
                    </a:cubicBezTo>
                    <a:cubicBezTo>
                      <a:pt x="52" y="20"/>
                      <a:pt x="48" y="24"/>
                      <a:pt x="44" y="24"/>
                    </a:cubicBezTo>
                    <a:close/>
                  </a:path>
                </a:pathLst>
              </a:custGeom>
              <a:solidFill>
                <a:schemeClr val="tx2">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27">
                <a:extLst>
                  <a:ext uri="{FF2B5EF4-FFF2-40B4-BE49-F238E27FC236}">
                    <a16:creationId xmlns:a16="http://schemas.microsoft.com/office/drawing/2014/main" id="{25262267-1D3F-0636-A74A-E9D2F5ED56CA}"/>
                  </a:ext>
                </a:extLst>
              </p:cNvPr>
              <p:cNvSpPr>
                <a:spLocks/>
              </p:cNvSpPr>
              <p:nvPr/>
            </p:nvSpPr>
            <p:spPr bwMode="auto">
              <a:xfrm>
                <a:off x="3440" y="1023"/>
                <a:ext cx="71" cy="33"/>
              </a:xfrm>
              <a:custGeom>
                <a:avLst/>
                <a:gdLst>
                  <a:gd name="T0" fmla="*/ 44 w 52"/>
                  <a:gd name="T1" fmla="*/ 24 h 24"/>
                  <a:gd name="T2" fmla="*/ 8 w 52"/>
                  <a:gd name="T3" fmla="*/ 24 h 24"/>
                  <a:gd name="T4" fmla="*/ 0 w 52"/>
                  <a:gd name="T5" fmla="*/ 16 h 24"/>
                  <a:gd name="T6" fmla="*/ 0 w 52"/>
                  <a:gd name="T7" fmla="*/ 8 h 24"/>
                  <a:gd name="T8" fmla="*/ 8 w 52"/>
                  <a:gd name="T9" fmla="*/ 0 h 24"/>
                  <a:gd name="T10" fmla="*/ 44 w 52"/>
                  <a:gd name="T11" fmla="*/ 0 h 24"/>
                  <a:gd name="T12" fmla="*/ 52 w 52"/>
                  <a:gd name="T13" fmla="*/ 8 h 24"/>
                  <a:gd name="T14" fmla="*/ 52 w 52"/>
                  <a:gd name="T15" fmla="*/ 16 h 24"/>
                  <a:gd name="T16" fmla="*/ 44 w 52"/>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24">
                    <a:moveTo>
                      <a:pt x="44" y="24"/>
                    </a:moveTo>
                    <a:cubicBezTo>
                      <a:pt x="8" y="24"/>
                      <a:pt x="8" y="24"/>
                      <a:pt x="8" y="24"/>
                    </a:cubicBezTo>
                    <a:cubicBezTo>
                      <a:pt x="4" y="24"/>
                      <a:pt x="0" y="20"/>
                      <a:pt x="0" y="16"/>
                    </a:cubicBezTo>
                    <a:cubicBezTo>
                      <a:pt x="0" y="8"/>
                      <a:pt x="0" y="8"/>
                      <a:pt x="0" y="8"/>
                    </a:cubicBezTo>
                    <a:cubicBezTo>
                      <a:pt x="0" y="4"/>
                      <a:pt x="4" y="0"/>
                      <a:pt x="8" y="0"/>
                    </a:cubicBezTo>
                    <a:cubicBezTo>
                      <a:pt x="44" y="0"/>
                      <a:pt x="44" y="0"/>
                      <a:pt x="44" y="0"/>
                    </a:cubicBezTo>
                    <a:cubicBezTo>
                      <a:pt x="48" y="0"/>
                      <a:pt x="52" y="4"/>
                      <a:pt x="52" y="8"/>
                    </a:cubicBezTo>
                    <a:cubicBezTo>
                      <a:pt x="52" y="16"/>
                      <a:pt x="52" y="16"/>
                      <a:pt x="52" y="16"/>
                    </a:cubicBezTo>
                    <a:cubicBezTo>
                      <a:pt x="52" y="20"/>
                      <a:pt x="48" y="24"/>
                      <a:pt x="44" y="24"/>
                    </a:cubicBezTo>
                    <a:close/>
                  </a:path>
                </a:pathLst>
              </a:custGeom>
              <a:solidFill>
                <a:schemeClr val="tx2">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28">
                <a:extLst>
                  <a:ext uri="{FF2B5EF4-FFF2-40B4-BE49-F238E27FC236}">
                    <a16:creationId xmlns:a16="http://schemas.microsoft.com/office/drawing/2014/main" id="{D047372B-836A-A8B6-0CBD-BF6B9EF7A37A}"/>
                  </a:ext>
                </a:extLst>
              </p:cNvPr>
              <p:cNvSpPr>
                <a:spLocks noEditPoints="1"/>
              </p:cNvSpPr>
              <p:nvPr/>
            </p:nvSpPr>
            <p:spPr bwMode="auto">
              <a:xfrm>
                <a:off x="3402" y="870"/>
                <a:ext cx="277" cy="299"/>
              </a:xfrm>
              <a:custGeom>
                <a:avLst/>
                <a:gdLst>
                  <a:gd name="T0" fmla="*/ 198 w 204"/>
                  <a:gd name="T1" fmla="*/ 0 h 212"/>
                  <a:gd name="T2" fmla="*/ 102 w 204"/>
                  <a:gd name="T3" fmla="*/ 0 h 212"/>
                  <a:gd name="T4" fmla="*/ 96 w 204"/>
                  <a:gd name="T5" fmla="*/ 6 h 212"/>
                  <a:gd name="T6" fmla="*/ 96 w 204"/>
                  <a:gd name="T7" fmla="*/ 50 h 212"/>
                  <a:gd name="T8" fmla="*/ 3 w 204"/>
                  <a:gd name="T9" fmla="*/ 97 h 212"/>
                  <a:gd name="T10" fmla="*/ 0 w 204"/>
                  <a:gd name="T11" fmla="*/ 102 h 212"/>
                  <a:gd name="T12" fmla="*/ 0 w 204"/>
                  <a:gd name="T13" fmla="*/ 206 h 212"/>
                  <a:gd name="T14" fmla="*/ 6 w 204"/>
                  <a:gd name="T15" fmla="*/ 212 h 212"/>
                  <a:gd name="T16" fmla="*/ 198 w 204"/>
                  <a:gd name="T17" fmla="*/ 212 h 212"/>
                  <a:gd name="T18" fmla="*/ 204 w 204"/>
                  <a:gd name="T19" fmla="*/ 206 h 212"/>
                  <a:gd name="T20" fmla="*/ 204 w 204"/>
                  <a:gd name="T21" fmla="*/ 6 h 212"/>
                  <a:gd name="T22" fmla="*/ 198 w 204"/>
                  <a:gd name="T23" fmla="*/ 0 h 212"/>
                  <a:gd name="T24" fmla="*/ 12 w 204"/>
                  <a:gd name="T25" fmla="*/ 106 h 212"/>
                  <a:gd name="T26" fmla="*/ 96 w 204"/>
                  <a:gd name="T27" fmla="*/ 64 h 212"/>
                  <a:gd name="T28" fmla="*/ 96 w 204"/>
                  <a:gd name="T29" fmla="*/ 200 h 212"/>
                  <a:gd name="T30" fmla="*/ 76 w 204"/>
                  <a:gd name="T31" fmla="*/ 200 h 212"/>
                  <a:gd name="T32" fmla="*/ 76 w 204"/>
                  <a:gd name="T33" fmla="*/ 166 h 212"/>
                  <a:gd name="T34" fmla="*/ 70 w 204"/>
                  <a:gd name="T35" fmla="*/ 160 h 212"/>
                  <a:gd name="T36" fmla="*/ 38 w 204"/>
                  <a:gd name="T37" fmla="*/ 160 h 212"/>
                  <a:gd name="T38" fmla="*/ 32 w 204"/>
                  <a:gd name="T39" fmla="*/ 166 h 212"/>
                  <a:gd name="T40" fmla="*/ 32 w 204"/>
                  <a:gd name="T41" fmla="*/ 200 h 212"/>
                  <a:gd name="T42" fmla="*/ 12 w 204"/>
                  <a:gd name="T43" fmla="*/ 200 h 212"/>
                  <a:gd name="T44" fmla="*/ 12 w 204"/>
                  <a:gd name="T45" fmla="*/ 106 h 212"/>
                  <a:gd name="T46" fmla="*/ 44 w 204"/>
                  <a:gd name="T47" fmla="*/ 200 h 212"/>
                  <a:gd name="T48" fmla="*/ 44 w 204"/>
                  <a:gd name="T49" fmla="*/ 172 h 212"/>
                  <a:gd name="T50" fmla="*/ 64 w 204"/>
                  <a:gd name="T51" fmla="*/ 172 h 212"/>
                  <a:gd name="T52" fmla="*/ 64 w 204"/>
                  <a:gd name="T53" fmla="*/ 200 h 212"/>
                  <a:gd name="T54" fmla="*/ 44 w 204"/>
                  <a:gd name="T55" fmla="*/ 200 h 212"/>
                  <a:gd name="T56" fmla="*/ 140 w 204"/>
                  <a:gd name="T57" fmla="*/ 200 h 212"/>
                  <a:gd name="T58" fmla="*/ 140 w 204"/>
                  <a:gd name="T59" fmla="*/ 172 h 212"/>
                  <a:gd name="T60" fmla="*/ 160 w 204"/>
                  <a:gd name="T61" fmla="*/ 172 h 212"/>
                  <a:gd name="T62" fmla="*/ 160 w 204"/>
                  <a:gd name="T63" fmla="*/ 200 h 212"/>
                  <a:gd name="T64" fmla="*/ 140 w 204"/>
                  <a:gd name="T65" fmla="*/ 200 h 212"/>
                  <a:gd name="T66" fmla="*/ 192 w 204"/>
                  <a:gd name="T67" fmla="*/ 200 h 212"/>
                  <a:gd name="T68" fmla="*/ 172 w 204"/>
                  <a:gd name="T69" fmla="*/ 200 h 212"/>
                  <a:gd name="T70" fmla="*/ 172 w 204"/>
                  <a:gd name="T71" fmla="*/ 166 h 212"/>
                  <a:gd name="T72" fmla="*/ 166 w 204"/>
                  <a:gd name="T73" fmla="*/ 160 h 212"/>
                  <a:gd name="T74" fmla="*/ 134 w 204"/>
                  <a:gd name="T75" fmla="*/ 160 h 212"/>
                  <a:gd name="T76" fmla="*/ 128 w 204"/>
                  <a:gd name="T77" fmla="*/ 166 h 212"/>
                  <a:gd name="T78" fmla="*/ 128 w 204"/>
                  <a:gd name="T79" fmla="*/ 200 h 212"/>
                  <a:gd name="T80" fmla="*/ 108 w 204"/>
                  <a:gd name="T81" fmla="*/ 200 h 212"/>
                  <a:gd name="T82" fmla="*/ 108 w 204"/>
                  <a:gd name="T83" fmla="*/ 12 h 212"/>
                  <a:gd name="T84" fmla="*/ 192 w 204"/>
                  <a:gd name="T85" fmla="*/ 12 h 212"/>
                  <a:gd name="T86" fmla="*/ 192 w 204"/>
                  <a:gd name="T87" fmla="*/ 20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4" h="212">
                    <a:moveTo>
                      <a:pt x="198" y="0"/>
                    </a:moveTo>
                    <a:cubicBezTo>
                      <a:pt x="102" y="0"/>
                      <a:pt x="102" y="0"/>
                      <a:pt x="102" y="0"/>
                    </a:cubicBezTo>
                    <a:cubicBezTo>
                      <a:pt x="99" y="0"/>
                      <a:pt x="96" y="3"/>
                      <a:pt x="96" y="6"/>
                    </a:cubicBezTo>
                    <a:cubicBezTo>
                      <a:pt x="96" y="50"/>
                      <a:pt x="96" y="50"/>
                      <a:pt x="96" y="50"/>
                    </a:cubicBezTo>
                    <a:cubicBezTo>
                      <a:pt x="3" y="97"/>
                      <a:pt x="3" y="97"/>
                      <a:pt x="3" y="97"/>
                    </a:cubicBezTo>
                    <a:cubicBezTo>
                      <a:pt x="1" y="98"/>
                      <a:pt x="0" y="100"/>
                      <a:pt x="0" y="102"/>
                    </a:cubicBezTo>
                    <a:cubicBezTo>
                      <a:pt x="0" y="206"/>
                      <a:pt x="0" y="206"/>
                      <a:pt x="0" y="206"/>
                    </a:cubicBezTo>
                    <a:cubicBezTo>
                      <a:pt x="0" y="209"/>
                      <a:pt x="3" y="212"/>
                      <a:pt x="6" y="212"/>
                    </a:cubicBezTo>
                    <a:cubicBezTo>
                      <a:pt x="198" y="212"/>
                      <a:pt x="198" y="212"/>
                      <a:pt x="198" y="212"/>
                    </a:cubicBezTo>
                    <a:cubicBezTo>
                      <a:pt x="201" y="212"/>
                      <a:pt x="204" y="209"/>
                      <a:pt x="204" y="206"/>
                    </a:cubicBezTo>
                    <a:cubicBezTo>
                      <a:pt x="204" y="6"/>
                      <a:pt x="204" y="6"/>
                      <a:pt x="204" y="6"/>
                    </a:cubicBezTo>
                    <a:cubicBezTo>
                      <a:pt x="204" y="3"/>
                      <a:pt x="201" y="0"/>
                      <a:pt x="198" y="0"/>
                    </a:cubicBezTo>
                    <a:close/>
                    <a:moveTo>
                      <a:pt x="12" y="106"/>
                    </a:moveTo>
                    <a:cubicBezTo>
                      <a:pt x="96" y="64"/>
                      <a:pt x="96" y="64"/>
                      <a:pt x="96" y="64"/>
                    </a:cubicBezTo>
                    <a:cubicBezTo>
                      <a:pt x="96" y="200"/>
                      <a:pt x="96" y="200"/>
                      <a:pt x="96" y="200"/>
                    </a:cubicBezTo>
                    <a:cubicBezTo>
                      <a:pt x="76" y="200"/>
                      <a:pt x="76" y="200"/>
                      <a:pt x="76" y="200"/>
                    </a:cubicBezTo>
                    <a:cubicBezTo>
                      <a:pt x="76" y="166"/>
                      <a:pt x="76" y="166"/>
                      <a:pt x="76" y="166"/>
                    </a:cubicBezTo>
                    <a:cubicBezTo>
                      <a:pt x="76" y="163"/>
                      <a:pt x="73" y="160"/>
                      <a:pt x="70" y="160"/>
                    </a:cubicBezTo>
                    <a:cubicBezTo>
                      <a:pt x="38" y="160"/>
                      <a:pt x="38" y="160"/>
                      <a:pt x="38" y="160"/>
                    </a:cubicBezTo>
                    <a:cubicBezTo>
                      <a:pt x="35" y="160"/>
                      <a:pt x="32" y="163"/>
                      <a:pt x="32" y="166"/>
                    </a:cubicBezTo>
                    <a:cubicBezTo>
                      <a:pt x="32" y="200"/>
                      <a:pt x="32" y="200"/>
                      <a:pt x="32" y="200"/>
                    </a:cubicBezTo>
                    <a:cubicBezTo>
                      <a:pt x="12" y="200"/>
                      <a:pt x="12" y="200"/>
                      <a:pt x="12" y="200"/>
                    </a:cubicBezTo>
                    <a:lnTo>
                      <a:pt x="12" y="106"/>
                    </a:lnTo>
                    <a:close/>
                    <a:moveTo>
                      <a:pt x="44" y="200"/>
                    </a:moveTo>
                    <a:cubicBezTo>
                      <a:pt x="44" y="172"/>
                      <a:pt x="44" y="172"/>
                      <a:pt x="44" y="172"/>
                    </a:cubicBezTo>
                    <a:cubicBezTo>
                      <a:pt x="64" y="172"/>
                      <a:pt x="64" y="172"/>
                      <a:pt x="64" y="172"/>
                    </a:cubicBezTo>
                    <a:cubicBezTo>
                      <a:pt x="64" y="200"/>
                      <a:pt x="64" y="200"/>
                      <a:pt x="64" y="200"/>
                    </a:cubicBezTo>
                    <a:lnTo>
                      <a:pt x="44" y="200"/>
                    </a:lnTo>
                    <a:close/>
                    <a:moveTo>
                      <a:pt x="140" y="200"/>
                    </a:moveTo>
                    <a:cubicBezTo>
                      <a:pt x="140" y="172"/>
                      <a:pt x="140" y="172"/>
                      <a:pt x="140" y="172"/>
                    </a:cubicBezTo>
                    <a:cubicBezTo>
                      <a:pt x="160" y="172"/>
                      <a:pt x="160" y="172"/>
                      <a:pt x="160" y="172"/>
                    </a:cubicBezTo>
                    <a:cubicBezTo>
                      <a:pt x="160" y="200"/>
                      <a:pt x="160" y="200"/>
                      <a:pt x="160" y="200"/>
                    </a:cubicBezTo>
                    <a:lnTo>
                      <a:pt x="140" y="200"/>
                    </a:lnTo>
                    <a:close/>
                    <a:moveTo>
                      <a:pt x="192" y="200"/>
                    </a:moveTo>
                    <a:cubicBezTo>
                      <a:pt x="172" y="200"/>
                      <a:pt x="172" y="200"/>
                      <a:pt x="172" y="200"/>
                    </a:cubicBezTo>
                    <a:cubicBezTo>
                      <a:pt x="172" y="166"/>
                      <a:pt x="172" y="166"/>
                      <a:pt x="172" y="166"/>
                    </a:cubicBezTo>
                    <a:cubicBezTo>
                      <a:pt x="172" y="163"/>
                      <a:pt x="169" y="160"/>
                      <a:pt x="166" y="160"/>
                    </a:cubicBezTo>
                    <a:cubicBezTo>
                      <a:pt x="134" y="160"/>
                      <a:pt x="134" y="160"/>
                      <a:pt x="134" y="160"/>
                    </a:cubicBezTo>
                    <a:cubicBezTo>
                      <a:pt x="131" y="160"/>
                      <a:pt x="128" y="163"/>
                      <a:pt x="128" y="166"/>
                    </a:cubicBezTo>
                    <a:cubicBezTo>
                      <a:pt x="128" y="200"/>
                      <a:pt x="128" y="200"/>
                      <a:pt x="128" y="200"/>
                    </a:cubicBezTo>
                    <a:cubicBezTo>
                      <a:pt x="108" y="200"/>
                      <a:pt x="108" y="200"/>
                      <a:pt x="108" y="200"/>
                    </a:cubicBezTo>
                    <a:cubicBezTo>
                      <a:pt x="108" y="12"/>
                      <a:pt x="108" y="12"/>
                      <a:pt x="108" y="12"/>
                    </a:cubicBezTo>
                    <a:cubicBezTo>
                      <a:pt x="192" y="12"/>
                      <a:pt x="192" y="12"/>
                      <a:pt x="192" y="12"/>
                    </a:cubicBezTo>
                    <a:lnTo>
                      <a:pt x="192" y="200"/>
                    </a:lnTo>
                    <a:close/>
                  </a:path>
                </a:pathLst>
              </a:custGeom>
              <a:solidFill>
                <a:srgbClr val="293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88" name="TextBox 87">
            <a:extLst>
              <a:ext uri="{FF2B5EF4-FFF2-40B4-BE49-F238E27FC236}">
                <a16:creationId xmlns:a16="http://schemas.microsoft.com/office/drawing/2014/main" id="{FE58C873-1B4C-E3D8-445F-CAF57A42FA62}"/>
              </a:ext>
            </a:extLst>
          </p:cNvPr>
          <p:cNvSpPr txBox="1"/>
          <p:nvPr/>
        </p:nvSpPr>
        <p:spPr>
          <a:xfrm>
            <a:off x="7565157" y="2762217"/>
            <a:ext cx="1087575" cy="461665"/>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lang="es-PE" sz="1200" b="1" dirty="0">
                <a:solidFill>
                  <a:srgbClr val="0070C0"/>
                </a:solidFill>
                <a:latin typeface="Arial" panose="020B0604020202020204"/>
                <a:ea typeface="Inter" panose="020B0502030000000004" pitchFamily="34" charset="0"/>
                <a:cs typeface="Calibri" panose="020F0502020204030204" pitchFamily="34" charset="0"/>
              </a:rPr>
              <a:t>Plataformas soportadas</a:t>
            </a:r>
            <a:endParaRPr lang="es-PE" sz="3200" b="1" dirty="0">
              <a:solidFill>
                <a:srgbClr val="0070C0"/>
              </a:solidFill>
            </a:endParaRPr>
          </a:p>
        </p:txBody>
      </p:sp>
      <p:grpSp>
        <p:nvGrpSpPr>
          <p:cNvPr id="89" name="Group 88">
            <a:extLst>
              <a:ext uri="{FF2B5EF4-FFF2-40B4-BE49-F238E27FC236}">
                <a16:creationId xmlns:a16="http://schemas.microsoft.com/office/drawing/2014/main" id="{1044851C-ED20-F92A-AF2E-14E0AFD2195B}"/>
              </a:ext>
            </a:extLst>
          </p:cNvPr>
          <p:cNvGrpSpPr/>
          <p:nvPr/>
        </p:nvGrpSpPr>
        <p:grpSpPr>
          <a:xfrm>
            <a:off x="4477146" y="5673150"/>
            <a:ext cx="1325814" cy="614323"/>
            <a:chOff x="4587856" y="5673150"/>
            <a:chExt cx="1325814" cy="614323"/>
          </a:xfrm>
        </p:grpSpPr>
        <p:sp>
          <p:nvSpPr>
            <p:cNvPr id="90" name="TextBox 89">
              <a:extLst>
                <a:ext uri="{FF2B5EF4-FFF2-40B4-BE49-F238E27FC236}">
                  <a16:creationId xmlns:a16="http://schemas.microsoft.com/office/drawing/2014/main" id="{85E75EB8-7D11-EAE5-9812-2A27752A7F80}"/>
                </a:ext>
              </a:extLst>
            </p:cNvPr>
            <p:cNvSpPr txBox="1"/>
            <p:nvPr/>
          </p:nvSpPr>
          <p:spPr>
            <a:xfrm>
              <a:off x="4618739" y="6025863"/>
              <a:ext cx="1264048" cy="261610"/>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lang="es-PE" sz="1100" b="1" dirty="0">
                  <a:solidFill>
                    <a:schemeClr val="accent1"/>
                  </a:solidFill>
                  <a:latin typeface="Arial" panose="020B0604020202020204"/>
                  <a:ea typeface="Inter" panose="020B0502030000000004" pitchFamily="34" charset="0"/>
                  <a:cs typeface="Calibri" panose="020F0502020204030204" pitchFamily="34" charset="0"/>
                </a:rPr>
                <a:t>TZ370/TZ370W</a:t>
              </a:r>
              <a:endParaRPr lang="es-PE" sz="2800" b="1" dirty="0">
                <a:solidFill>
                  <a:schemeClr val="accent1"/>
                </a:solidFill>
              </a:endParaRPr>
            </a:p>
          </p:txBody>
        </p:sp>
        <p:pic>
          <p:nvPicPr>
            <p:cNvPr id="91" name="Picture 90" descr="A black device with usb ports&#10;&#10;Description automatically generated">
              <a:extLst>
                <a:ext uri="{FF2B5EF4-FFF2-40B4-BE49-F238E27FC236}">
                  <a16:creationId xmlns:a16="http://schemas.microsoft.com/office/drawing/2014/main" id="{D68B5A33-6DC5-6595-4402-6EEB7D52A3C8}"/>
                </a:ext>
              </a:extLst>
            </p:cNvPr>
            <p:cNvPicPr>
              <a:picLocks noChangeAspect="1"/>
            </p:cNvPicPr>
            <p:nvPr/>
          </p:nvPicPr>
          <p:blipFill rotWithShape="1">
            <a:blip r:embed="rId21">
              <a:extLst>
                <a:ext uri="{28A0092B-C50C-407E-A947-70E740481C1C}">
                  <a14:useLocalDpi xmlns:a14="http://schemas.microsoft.com/office/drawing/2010/main" val="0"/>
                </a:ext>
              </a:extLst>
            </a:blip>
            <a:srcRect l="10590" t="30026" r="10940" b="30545"/>
            <a:stretch/>
          </p:blipFill>
          <p:spPr>
            <a:xfrm>
              <a:off x="4587856" y="5673150"/>
              <a:ext cx="1325814" cy="346418"/>
            </a:xfrm>
            <a:prstGeom prst="rect">
              <a:avLst/>
            </a:prstGeom>
          </p:spPr>
        </p:pic>
      </p:grpSp>
      <p:grpSp>
        <p:nvGrpSpPr>
          <p:cNvPr id="92" name="Group 91">
            <a:extLst>
              <a:ext uri="{FF2B5EF4-FFF2-40B4-BE49-F238E27FC236}">
                <a16:creationId xmlns:a16="http://schemas.microsoft.com/office/drawing/2014/main" id="{9A00AFA1-5224-1F39-B939-0DD9F9A692DC}"/>
              </a:ext>
            </a:extLst>
          </p:cNvPr>
          <p:cNvGrpSpPr/>
          <p:nvPr/>
        </p:nvGrpSpPr>
        <p:grpSpPr>
          <a:xfrm>
            <a:off x="6303420" y="5681846"/>
            <a:ext cx="1391893" cy="609725"/>
            <a:chOff x="6356724" y="5681846"/>
            <a:chExt cx="1391893" cy="609725"/>
          </a:xfrm>
        </p:grpSpPr>
        <p:sp>
          <p:nvSpPr>
            <p:cNvPr id="93" name="TextBox 92">
              <a:extLst>
                <a:ext uri="{FF2B5EF4-FFF2-40B4-BE49-F238E27FC236}">
                  <a16:creationId xmlns:a16="http://schemas.microsoft.com/office/drawing/2014/main" id="{7141FE7B-46EB-6537-B4ED-608D95F10428}"/>
                </a:ext>
              </a:extLst>
            </p:cNvPr>
            <p:cNvSpPr txBox="1"/>
            <p:nvPr/>
          </p:nvSpPr>
          <p:spPr>
            <a:xfrm>
              <a:off x="6370877" y="6029961"/>
              <a:ext cx="1357674" cy="261610"/>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lang="es-PE" sz="1100" b="1" dirty="0">
                  <a:solidFill>
                    <a:schemeClr val="accent1"/>
                  </a:solidFill>
                  <a:latin typeface="Arial" panose="020B0604020202020204"/>
                  <a:ea typeface="Inter" panose="020B0502030000000004" pitchFamily="34" charset="0"/>
                  <a:cs typeface="Calibri" panose="020F0502020204030204" pitchFamily="34" charset="0"/>
                </a:rPr>
                <a:t>TZ470/TZ470W</a:t>
              </a:r>
              <a:endParaRPr lang="es-PE" sz="2800" b="1" dirty="0">
                <a:solidFill>
                  <a:schemeClr val="accent1"/>
                </a:solidFill>
              </a:endParaRPr>
            </a:p>
          </p:txBody>
        </p:sp>
        <p:pic>
          <p:nvPicPr>
            <p:cNvPr id="94" name="Picture 93" descr="A black device with usb ports&#10;&#10;Description automatically generated">
              <a:extLst>
                <a:ext uri="{FF2B5EF4-FFF2-40B4-BE49-F238E27FC236}">
                  <a16:creationId xmlns:a16="http://schemas.microsoft.com/office/drawing/2014/main" id="{84E3A137-A6A2-E047-E77F-F22079266D5F}"/>
                </a:ext>
              </a:extLst>
            </p:cNvPr>
            <p:cNvPicPr>
              <a:picLocks noChangeAspect="1"/>
            </p:cNvPicPr>
            <p:nvPr/>
          </p:nvPicPr>
          <p:blipFill rotWithShape="1">
            <a:blip r:embed="rId22">
              <a:extLst>
                <a:ext uri="{28A0092B-C50C-407E-A947-70E740481C1C}">
                  <a14:useLocalDpi xmlns:a14="http://schemas.microsoft.com/office/drawing/2010/main" val="0"/>
                </a:ext>
              </a:extLst>
            </a:blip>
            <a:srcRect l="10941" t="30851" r="10941" b="30544"/>
            <a:stretch/>
          </p:blipFill>
          <p:spPr>
            <a:xfrm>
              <a:off x="6356724" y="5681846"/>
              <a:ext cx="1391893" cy="357676"/>
            </a:xfrm>
            <a:prstGeom prst="rect">
              <a:avLst/>
            </a:prstGeom>
          </p:spPr>
        </p:pic>
      </p:grpSp>
      <p:grpSp>
        <p:nvGrpSpPr>
          <p:cNvPr id="95" name="Group 94">
            <a:extLst>
              <a:ext uri="{FF2B5EF4-FFF2-40B4-BE49-F238E27FC236}">
                <a16:creationId xmlns:a16="http://schemas.microsoft.com/office/drawing/2014/main" id="{DFED19C9-D790-117B-6642-8D7E93F09C68}"/>
              </a:ext>
            </a:extLst>
          </p:cNvPr>
          <p:cNvGrpSpPr/>
          <p:nvPr/>
        </p:nvGrpSpPr>
        <p:grpSpPr>
          <a:xfrm>
            <a:off x="8027658" y="5717822"/>
            <a:ext cx="1857589" cy="569651"/>
            <a:chOff x="8191672" y="5717822"/>
            <a:chExt cx="1857589" cy="569651"/>
          </a:xfrm>
        </p:grpSpPr>
        <p:sp>
          <p:nvSpPr>
            <p:cNvPr id="96" name="TextBox 95">
              <a:extLst>
                <a:ext uri="{FF2B5EF4-FFF2-40B4-BE49-F238E27FC236}">
                  <a16:creationId xmlns:a16="http://schemas.microsoft.com/office/drawing/2014/main" id="{9B3F6196-9554-F1B3-ED6C-B99BC57A42B4}"/>
                </a:ext>
              </a:extLst>
            </p:cNvPr>
            <p:cNvSpPr txBox="1"/>
            <p:nvPr/>
          </p:nvSpPr>
          <p:spPr>
            <a:xfrm>
              <a:off x="8191672" y="6025863"/>
              <a:ext cx="1857589" cy="261610"/>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lang="es-PE" sz="1100" b="1" dirty="0">
                  <a:solidFill>
                    <a:schemeClr val="accent1"/>
                  </a:solidFill>
                  <a:latin typeface="Arial" panose="020B0604020202020204"/>
                  <a:ea typeface="Inter" panose="020B0502030000000004" pitchFamily="34" charset="0"/>
                  <a:cs typeface="Calibri" panose="020F0502020204030204" pitchFamily="34" charset="0"/>
                </a:rPr>
                <a:t>TZ570/TZ570W/TZ570P</a:t>
              </a:r>
              <a:endParaRPr lang="es-PE" sz="2800" b="1" dirty="0">
                <a:solidFill>
                  <a:schemeClr val="accent1"/>
                </a:solidFill>
              </a:endParaRPr>
            </a:p>
          </p:txBody>
        </p:sp>
        <p:pic>
          <p:nvPicPr>
            <p:cNvPr id="97" name="Picture 96" descr="A black electronic device with buttons&#10;&#10;Description automatically generated">
              <a:extLst>
                <a:ext uri="{FF2B5EF4-FFF2-40B4-BE49-F238E27FC236}">
                  <a16:creationId xmlns:a16="http://schemas.microsoft.com/office/drawing/2014/main" id="{8ABC3619-7C70-3239-9D1A-9FD2688F7EE3}"/>
                </a:ext>
              </a:extLst>
            </p:cNvPr>
            <p:cNvPicPr>
              <a:picLocks noChangeAspect="1"/>
            </p:cNvPicPr>
            <p:nvPr/>
          </p:nvPicPr>
          <p:blipFill rotWithShape="1">
            <a:blip r:embed="rId23">
              <a:extLst>
                <a:ext uri="{28A0092B-C50C-407E-A947-70E740481C1C}">
                  <a14:useLocalDpi xmlns:a14="http://schemas.microsoft.com/office/drawing/2010/main" val="0"/>
                </a:ext>
              </a:extLst>
            </a:blip>
            <a:srcRect l="8461" t="24213" r="7951" b="22961"/>
            <a:stretch/>
          </p:blipFill>
          <p:spPr>
            <a:xfrm>
              <a:off x="8418546" y="5717822"/>
              <a:ext cx="1448604" cy="312139"/>
            </a:xfrm>
            <a:prstGeom prst="rect">
              <a:avLst/>
            </a:prstGeom>
          </p:spPr>
        </p:pic>
      </p:grpSp>
      <p:grpSp>
        <p:nvGrpSpPr>
          <p:cNvPr id="98" name="Group 97">
            <a:extLst>
              <a:ext uri="{FF2B5EF4-FFF2-40B4-BE49-F238E27FC236}">
                <a16:creationId xmlns:a16="http://schemas.microsoft.com/office/drawing/2014/main" id="{0DFFE3C3-00BD-974C-6D76-F201CABC4C0B}"/>
              </a:ext>
            </a:extLst>
          </p:cNvPr>
          <p:cNvGrpSpPr/>
          <p:nvPr/>
        </p:nvGrpSpPr>
        <p:grpSpPr>
          <a:xfrm>
            <a:off x="10226974" y="5735036"/>
            <a:ext cx="1500313" cy="556535"/>
            <a:chOff x="10284376" y="5735036"/>
            <a:chExt cx="1500313" cy="556535"/>
          </a:xfrm>
        </p:grpSpPr>
        <p:sp>
          <p:nvSpPr>
            <p:cNvPr id="99" name="TextBox 98">
              <a:extLst>
                <a:ext uri="{FF2B5EF4-FFF2-40B4-BE49-F238E27FC236}">
                  <a16:creationId xmlns:a16="http://schemas.microsoft.com/office/drawing/2014/main" id="{C6D3DF8F-B7BF-E144-9054-7070B923A6BB}"/>
                </a:ext>
              </a:extLst>
            </p:cNvPr>
            <p:cNvSpPr txBox="1"/>
            <p:nvPr/>
          </p:nvSpPr>
          <p:spPr>
            <a:xfrm>
              <a:off x="10532985" y="6029961"/>
              <a:ext cx="1003095" cy="261610"/>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lang="es-PE" sz="1100" b="1" dirty="0">
                  <a:solidFill>
                    <a:schemeClr val="accent1"/>
                  </a:solidFill>
                  <a:latin typeface="Arial" panose="020B0604020202020204"/>
                  <a:ea typeface="Inter" panose="020B0502030000000004" pitchFamily="34" charset="0"/>
                  <a:cs typeface="Calibri" panose="020F0502020204030204" pitchFamily="34" charset="0"/>
                </a:rPr>
                <a:t>TZ670</a:t>
              </a:r>
              <a:endParaRPr lang="es-PE" sz="2800" b="1" dirty="0">
                <a:solidFill>
                  <a:schemeClr val="accent1"/>
                </a:solidFill>
              </a:endParaRPr>
            </a:p>
          </p:txBody>
        </p:sp>
        <p:pic>
          <p:nvPicPr>
            <p:cNvPr id="100" name="Picture 99" descr="A black electronic device with white text&#10;&#10;Description automatically generated">
              <a:extLst>
                <a:ext uri="{FF2B5EF4-FFF2-40B4-BE49-F238E27FC236}">
                  <a16:creationId xmlns:a16="http://schemas.microsoft.com/office/drawing/2014/main" id="{FAF0CD97-B438-06F5-0FB8-208E48F3A11E}"/>
                </a:ext>
              </a:extLst>
            </p:cNvPr>
            <p:cNvPicPr>
              <a:picLocks noChangeAspect="1"/>
            </p:cNvPicPr>
            <p:nvPr/>
          </p:nvPicPr>
          <p:blipFill rotWithShape="1">
            <a:blip r:embed="rId24">
              <a:extLst>
                <a:ext uri="{28A0092B-C50C-407E-A947-70E740481C1C}">
                  <a14:useLocalDpi xmlns:a14="http://schemas.microsoft.com/office/drawing/2010/main" val="0"/>
                </a:ext>
              </a:extLst>
            </a:blip>
            <a:srcRect l="8461" t="24213" r="7823" b="22506"/>
            <a:stretch/>
          </p:blipFill>
          <p:spPr>
            <a:xfrm>
              <a:off x="10284376" y="5735036"/>
              <a:ext cx="1500313" cy="325567"/>
            </a:xfrm>
            <a:prstGeom prst="rect">
              <a:avLst/>
            </a:prstGeom>
          </p:spPr>
        </p:pic>
      </p:grpSp>
    </p:spTree>
    <p:extLst>
      <p:ext uri="{BB962C8B-B14F-4D97-AF65-F5344CB8AC3E}">
        <p14:creationId xmlns:p14="http://schemas.microsoft.com/office/powerpoint/2010/main" val="31516046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5CADD0A4-EBC3-E555-1041-68A50714DE72}"/>
              </a:ext>
            </a:extLst>
          </p:cNvPr>
          <p:cNvSpPr txBox="1">
            <a:spLocks/>
          </p:cNvSpPr>
          <p:nvPr/>
        </p:nvSpPr>
        <p:spPr>
          <a:xfrm>
            <a:off x="928654" y="3054475"/>
            <a:ext cx="7823459" cy="495234"/>
          </a:xfrm>
          <a:prstGeom prst="rect">
            <a:avLst/>
          </a:prstGeom>
        </p:spPr>
        <p:txBody>
          <a:bodyPr anchor="ctr">
            <a:noAutofit/>
          </a:bodyPr>
          <a:lstStyle>
            <a:lvl1pPr marL="0" indent="0" algn="l" defTabSz="914400" rtl="0" eaLnBrk="1" latinLnBrk="0" hangingPunct="1">
              <a:lnSpc>
                <a:spcPct val="90000"/>
              </a:lnSpc>
              <a:spcBef>
                <a:spcPts val="1000"/>
              </a:spcBef>
              <a:buFont typeface="Calibri" panose="020B0604020202020204" pitchFamily="34" charset="0"/>
              <a:buNone/>
              <a:defRPr sz="1800" b="0" i="0" kern="1200" cap="none"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Calibri"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alibri"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r>
              <a:rPr lang="es-PE" sz="3200" b="1" dirty="0" err="1">
                <a:solidFill>
                  <a:schemeClr val="tx2"/>
                </a:solidFill>
                <a:latin typeface="Arial" panose="020B0604020202020204" pitchFamily="34" charset="0"/>
                <a:cs typeface="Arial" panose="020B0604020202020204" pitchFamily="34" charset="0"/>
              </a:rPr>
              <a:t>SonicWall</a:t>
            </a:r>
            <a:r>
              <a:rPr lang="es-PE" sz="3200" b="1" dirty="0">
                <a:solidFill>
                  <a:schemeClr val="tx2"/>
                </a:solidFill>
                <a:latin typeface="Arial" panose="020B0604020202020204" pitchFamily="34" charset="0"/>
                <a:cs typeface="Arial" panose="020B0604020202020204" pitchFamily="34" charset="0"/>
              </a:rPr>
              <a:t> </a:t>
            </a:r>
            <a:r>
              <a:rPr lang="es-PE" sz="3200" b="1" dirty="0" err="1">
                <a:solidFill>
                  <a:schemeClr val="tx2"/>
                </a:solidFill>
                <a:latin typeface="Arial" panose="020B0604020202020204" pitchFamily="34" charset="0"/>
                <a:cs typeface="Arial" panose="020B0604020202020204" pitchFamily="34" charset="0"/>
              </a:rPr>
              <a:t>Platform</a:t>
            </a:r>
            <a:endParaRPr lang="es-PE" sz="32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811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AE15BC-58D5-8B52-CBDB-731D7A7E0493}"/>
              </a:ext>
            </a:extLst>
          </p:cNvPr>
          <p:cNvSpPr>
            <a:spLocks noGrp="1"/>
          </p:cNvSpPr>
          <p:nvPr>
            <p:ph type="sldNum" sz="quarter" idx="12"/>
          </p:nvPr>
        </p:nvSpPr>
        <p:spPr/>
        <p:txBody>
          <a:bodyPr/>
          <a:lstStyle/>
          <a:p>
            <a:fld id="{068BCA6D-6259-44E2-97C8-5D261EFBA7C4}" type="slidenum">
              <a:rPr lang="en-GB" smtClean="0"/>
              <a:pPr/>
              <a:t>13</a:t>
            </a:fld>
            <a:endParaRPr lang="en-GB"/>
          </a:p>
        </p:txBody>
      </p:sp>
      <p:sp>
        <p:nvSpPr>
          <p:cNvPr id="113" name="CuadroTexto 3">
            <a:extLst>
              <a:ext uri="{FF2B5EF4-FFF2-40B4-BE49-F238E27FC236}">
                <a16:creationId xmlns:a16="http://schemas.microsoft.com/office/drawing/2014/main" id="{8A7F23DF-F399-37E5-0BD4-7C3C678BDCDB}"/>
              </a:ext>
            </a:extLst>
          </p:cNvPr>
          <p:cNvSpPr txBox="1"/>
          <p:nvPr/>
        </p:nvSpPr>
        <p:spPr>
          <a:xfrm>
            <a:off x="271864" y="577973"/>
            <a:ext cx="4094145" cy="461665"/>
          </a:xfrm>
          <a:prstGeom prst="rect">
            <a:avLst/>
          </a:prstGeom>
          <a:noFill/>
        </p:spPr>
        <p:txBody>
          <a:bodyPr wrap="square" rtlCol="0">
            <a:spAutoFit/>
          </a:bodyPr>
          <a:lstStyle/>
          <a:p>
            <a:r>
              <a:rPr lang="es-ES_tradnl" sz="2400" b="1" dirty="0" err="1">
                <a:latin typeface="Arial" panose="020B0604020202020204" pitchFamily="34" charset="0"/>
                <a:cs typeface="Arial" panose="020B0604020202020204" pitchFamily="34" charset="0"/>
              </a:rPr>
              <a:t>SonicWall</a:t>
            </a:r>
            <a:r>
              <a:rPr lang="es-ES_tradnl" sz="2400" b="1" dirty="0">
                <a:latin typeface="Arial" panose="020B0604020202020204" pitchFamily="34" charset="0"/>
                <a:cs typeface="Arial" panose="020B0604020202020204" pitchFamily="34" charset="0"/>
              </a:rPr>
              <a:t> Management</a:t>
            </a:r>
          </a:p>
        </p:txBody>
      </p:sp>
      <p:pic>
        <p:nvPicPr>
          <p:cNvPr id="3" name="Picture 2">
            <a:extLst>
              <a:ext uri="{FF2B5EF4-FFF2-40B4-BE49-F238E27FC236}">
                <a16:creationId xmlns:a16="http://schemas.microsoft.com/office/drawing/2014/main" id="{640F4371-AB2A-13EB-19FE-5E52997FFB90}"/>
              </a:ext>
            </a:extLst>
          </p:cNvPr>
          <p:cNvPicPr>
            <a:picLocks noChangeAspect="1"/>
          </p:cNvPicPr>
          <p:nvPr/>
        </p:nvPicPr>
        <p:blipFill>
          <a:blip r:embed="rId2"/>
          <a:stretch>
            <a:fillRect/>
          </a:stretch>
        </p:blipFill>
        <p:spPr>
          <a:xfrm>
            <a:off x="653956" y="3638251"/>
            <a:ext cx="3154115" cy="1923738"/>
          </a:xfrm>
          <a:prstGeom prst="rect">
            <a:avLst/>
          </a:prstGeom>
          <a:ln>
            <a:solidFill>
              <a:schemeClr val="tx1"/>
            </a:solidFill>
          </a:ln>
        </p:spPr>
      </p:pic>
      <p:pic>
        <p:nvPicPr>
          <p:cNvPr id="18" name="Picture 17">
            <a:extLst>
              <a:ext uri="{FF2B5EF4-FFF2-40B4-BE49-F238E27FC236}">
                <a16:creationId xmlns:a16="http://schemas.microsoft.com/office/drawing/2014/main" id="{ADB3A1F6-9254-D007-03E8-64FAEB82DC1B}"/>
              </a:ext>
            </a:extLst>
          </p:cNvPr>
          <p:cNvPicPr>
            <a:picLocks noChangeAspect="1"/>
          </p:cNvPicPr>
          <p:nvPr/>
        </p:nvPicPr>
        <p:blipFill>
          <a:blip r:embed="rId3"/>
          <a:stretch>
            <a:fillRect/>
          </a:stretch>
        </p:blipFill>
        <p:spPr>
          <a:xfrm>
            <a:off x="4213187" y="3638251"/>
            <a:ext cx="3433239" cy="1923738"/>
          </a:xfrm>
          <a:prstGeom prst="rect">
            <a:avLst/>
          </a:prstGeom>
          <a:ln>
            <a:solidFill>
              <a:schemeClr val="tx1"/>
            </a:solidFill>
          </a:ln>
        </p:spPr>
      </p:pic>
      <p:grpSp>
        <p:nvGrpSpPr>
          <p:cNvPr id="19" name="Group 18">
            <a:extLst>
              <a:ext uri="{FF2B5EF4-FFF2-40B4-BE49-F238E27FC236}">
                <a16:creationId xmlns:a16="http://schemas.microsoft.com/office/drawing/2014/main" id="{00BA927A-DD52-735F-478C-2036603410AB}"/>
              </a:ext>
            </a:extLst>
          </p:cNvPr>
          <p:cNvGrpSpPr/>
          <p:nvPr/>
        </p:nvGrpSpPr>
        <p:grpSpPr>
          <a:xfrm>
            <a:off x="653956" y="2842555"/>
            <a:ext cx="3154115" cy="721336"/>
            <a:chOff x="653956" y="1870284"/>
            <a:chExt cx="3154115" cy="721336"/>
          </a:xfrm>
          <a:solidFill>
            <a:schemeClr val="bg2">
              <a:lumMod val="50000"/>
            </a:schemeClr>
          </a:solidFill>
        </p:grpSpPr>
        <p:sp>
          <p:nvSpPr>
            <p:cNvPr id="20" name="Rectangle 19">
              <a:extLst>
                <a:ext uri="{FF2B5EF4-FFF2-40B4-BE49-F238E27FC236}">
                  <a16:creationId xmlns:a16="http://schemas.microsoft.com/office/drawing/2014/main" id="{2837BF36-7C9F-851F-F91B-8180FCE4FB15}"/>
                </a:ext>
              </a:extLst>
            </p:cNvPr>
            <p:cNvSpPr/>
            <p:nvPr/>
          </p:nvSpPr>
          <p:spPr>
            <a:xfrm>
              <a:off x="653956" y="1870284"/>
              <a:ext cx="3154115" cy="4898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5">
              <a:extLst>
                <a:ext uri="{FF2B5EF4-FFF2-40B4-BE49-F238E27FC236}">
                  <a16:creationId xmlns:a16="http://schemas.microsoft.com/office/drawing/2014/main" id="{73A84049-AFA7-439E-DE31-C508880D950D}"/>
                </a:ext>
              </a:extLst>
            </p:cNvPr>
            <p:cNvSpPr txBox="1"/>
            <p:nvPr/>
          </p:nvSpPr>
          <p:spPr>
            <a:xfrm>
              <a:off x="1062099" y="1961433"/>
              <a:ext cx="2337828" cy="338554"/>
            </a:xfrm>
            <a:prstGeom prst="rect">
              <a:avLst/>
            </a:prstGeom>
            <a:grpFill/>
          </p:spPr>
          <p:txBody>
            <a:bodyPr wrap="square" rtlCol="0">
              <a:spAutoFit/>
            </a:bodyPr>
            <a:lstStyle/>
            <a:p>
              <a:pPr algn="ctr"/>
              <a:r>
                <a:rPr lang="es-ES_tradnl" sz="1600" b="1" dirty="0" err="1">
                  <a:solidFill>
                    <a:schemeClr val="accent5"/>
                  </a:solidFill>
                  <a:latin typeface="Arial" panose="020B0604020202020204" pitchFamily="34" charset="0"/>
                  <a:cs typeface="Arial" panose="020B0604020202020204" pitchFamily="34" charset="0"/>
                </a:rPr>
                <a:t>MySonicWall</a:t>
              </a:r>
              <a:endParaRPr lang="es-ES_tradnl" sz="1600" b="1" dirty="0">
                <a:solidFill>
                  <a:schemeClr val="accent5"/>
                </a:solidFill>
                <a:latin typeface="Arial" panose="020B0604020202020204" pitchFamily="34" charset="0"/>
                <a:cs typeface="Arial" panose="020B0604020202020204" pitchFamily="34" charset="0"/>
              </a:endParaRPr>
            </a:p>
          </p:txBody>
        </p:sp>
        <p:sp>
          <p:nvSpPr>
            <p:cNvPr id="22" name="Isosceles Triangle 21">
              <a:extLst>
                <a:ext uri="{FF2B5EF4-FFF2-40B4-BE49-F238E27FC236}">
                  <a16:creationId xmlns:a16="http://schemas.microsoft.com/office/drawing/2014/main" id="{AB3CCDA7-F025-1240-F1FC-7C5BEB65F0DD}"/>
                </a:ext>
              </a:extLst>
            </p:cNvPr>
            <p:cNvSpPr/>
            <p:nvPr/>
          </p:nvSpPr>
          <p:spPr>
            <a:xfrm rot="10800000">
              <a:off x="2092117" y="2360126"/>
              <a:ext cx="277793" cy="23149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grpSp>
      <p:grpSp>
        <p:nvGrpSpPr>
          <p:cNvPr id="23" name="Group 22">
            <a:extLst>
              <a:ext uri="{FF2B5EF4-FFF2-40B4-BE49-F238E27FC236}">
                <a16:creationId xmlns:a16="http://schemas.microsoft.com/office/drawing/2014/main" id="{EC3CE8A5-E5A4-3368-2B78-452BC0D984F8}"/>
              </a:ext>
            </a:extLst>
          </p:cNvPr>
          <p:cNvGrpSpPr/>
          <p:nvPr/>
        </p:nvGrpSpPr>
        <p:grpSpPr>
          <a:xfrm>
            <a:off x="4213187" y="2842555"/>
            <a:ext cx="3433239" cy="721336"/>
            <a:chOff x="653956" y="1870284"/>
            <a:chExt cx="3154115" cy="721336"/>
          </a:xfrm>
          <a:solidFill>
            <a:schemeClr val="bg2">
              <a:lumMod val="50000"/>
            </a:schemeClr>
          </a:solidFill>
        </p:grpSpPr>
        <p:sp>
          <p:nvSpPr>
            <p:cNvPr id="24" name="Rectangle 23">
              <a:extLst>
                <a:ext uri="{FF2B5EF4-FFF2-40B4-BE49-F238E27FC236}">
                  <a16:creationId xmlns:a16="http://schemas.microsoft.com/office/drawing/2014/main" id="{0BC8C680-B505-3994-B77C-9D8C11155B4A}"/>
                </a:ext>
              </a:extLst>
            </p:cNvPr>
            <p:cNvSpPr/>
            <p:nvPr/>
          </p:nvSpPr>
          <p:spPr>
            <a:xfrm>
              <a:off x="653956" y="1870284"/>
              <a:ext cx="3154115" cy="4898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5">
              <a:extLst>
                <a:ext uri="{FF2B5EF4-FFF2-40B4-BE49-F238E27FC236}">
                  <a16:creationId xmlns:a16="http://schemas.microsoft.com/office/drawing/2014/main" id="{018AFBCA-23DE-6B49-6BEE-392C76460B33}"/>
                </a:ext>
              </a:extLst>
            </p:cNvPr>
            <p:cNvSpPr txBox="1"/>
            <p:nvPr/>
          </p:nvSpPr>
          <p:spPr>
            <a:xfrm>
              <a:off x="1062099" y="1961433"/>
              <a:ext cx="2337828" cy="338554"/>
            </a:xfrm>
            <a:prstGeom prst="rect">
              <a:avLst/>
            </a:prstGeom>
            <a:grpFill/>
          </p:spPr>
          <p:txBody>
            <a:bodyPr wrap="square" rtlCol="0">
              <a:spAutoFit/>
            </a:bodyPr>
            <a:lstStyle/>
            <a:p>
              <a:pPr algn="ctr"/>
              <a:r>
                <a:rPr lang="es-ES_tradnl" sz="1600" b="1" dirty="0">
                  <a:solidFill>
                    <a:schemeClr val="accent5"/>
                  </a:solidFill>
                  <a:latin typeface="Arial" panose="020B0604020202020204" pitchFamily="34" charset="0"/>
                  <a:cs typeface="Arial" panose="020B0604020202020204" pitchFamily="34" charset="0"/>
                </a:rPr>
                <a:t>Capture Security Center</a:t>
              </a:r>
            </a:p>
          </p:txBody>
        </p:sp>
        <p:sp>
          <p:nvSpPr>
            <p:cNvPr id="26" name="Isosceles Triangle 25">
              <a:extLst>
                <a:ext uri="{FF2B5EF4-FFF2-40B4-BE49-F238E27FC236}">
                  <a16:creationId xmlns:a16="http://schemas.microsoft.com/office/drawing/2014/main" id="{7A1D80FC-5225-8CDE-56C3-666EFD7D5B63}"/>
                </a:ext>
              </a:extLst>
            </p:cNvPr>
            <p:cNvSpPr/>
            <p:nvPr/>
          </p:nvSpPr>
          <p:spPr>
            <a:xfrm rot="10800000">
              <a:off x="2092117" y="2360126"/>
              <a:ext cx="277793" cy="23149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grpSp>
      <p:sp>
        <p:nvSpPr>
          <p:cNvPr id="27" name="Arrow: Right 26">
            <a:extLst>
              <a:ext uri="{FF2B5EF4-FFF2-40B4-BE49-F238E27FC236}">
                <a16:creationId xmlns:a16="http://schemas.microsoft.com/office/drawing/2014/main" id="{0FE537BC-75DA-A518-8B9C-91496712A4FC}"/>
              </a:ext>
            </a:extLst>
          </p:cNvPr>
          <p:cNvSpPr/>
          <p:nvPr/>
        </p:nvSpPr>
        <p:spPr>
          <a:xfrm>
            <a:off x="3842796" y="4334686"/>
            <a:ext cx="335666" cy="489842"/>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8" name="Arrow: Right 27">
            <a:extLst>
              <a:ext uri="{FF2B5EF4-FFF2-40B4-BE49-F238E27FC236}">
                <a16:creationId xmlns:a16="http://schemas.microsoft.com/office/drawing/2014/main" id="{49F246EB-92C3-B16D-6307-8848A2660C40}"/>
              </a:ext>
            </a:extLst>
          </p:cNvPr>
          <p:cNvSpPr/>
          <p:nvPr/>
        </p:nvSpPr>
        <p:spPr>
          <a:xfrm rot="19459598">
            <a:off x="7702971" y="3917794"/>
            <a:ext cx="335666" cy="489842"/>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9" name="Arrow: Right 28">
            <a:extLst>
              <a:ext uri="{FF2B5EF4-FFF2-40B4-BE49-F238E27FC236}">
                <a16:creationId xmlns:a16="http://schemas.microsoft.com/office/drawing/2014/main" id="{17EB60AA-6538-291E-F3F1-1B28FFBE4B94}"/>
              </a:ext>
            </a:extLst>
          </p:cNvPr>
          <p:cNvSpPr/>
          <p:nvPr/>
        </p:nvSpPr>
        <p:spPr>
          <a:xfrm rot="2042435">
            <a:off x="7705965" y="4501763"/>
            <a:ext cx="335666" cy="489842"/>
          </a:xfrm>
          <a:prstGeom prst="rightArrow">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30" name="Group 29">
            <a:extLst>
              <a:ext uri="{FF2B5EF4-FFF2-40B4-BE49-F238E27FC236}">
                <a16:creationId xmlns:a16="http://schemas.microsoft.com/office/drawing/2014/main" id="{52978F0A-2FBA-C906-F5FA-44D4CC8419A1}"/>
              </a:ext>
            </a:extLst>
          </p:cNvPr>
          <p:cNvGrpSpPr/>
          <p:nvPr/>
        </p:nvGrpSpPr>
        <p:grpSpPr>
          <a:xfrm>
            <a:off x="8381391" y="1258365"/>
            <a:ext cx="3257354" cy="721336"/>
            <a:chOff x="653956" y="1870284"/>
            <a:chExt cx="3154115" cy="721336"/>
          </a:xfrm>
          <a:solidFill>
            <a:schemeClr val="bg2">
              <a:lumMod val="50000"/>
            </a:schemeClr>
          </a:solidFill>
        </p:grpSpPr>
        <p:sp>
          <p:nvSpPr>
            <p:cNvPr id="31" name="Rectangle 30">
              <a:extLst>
                <a:ext uri="{FF2B5EF4-FFF2-40B4-BE49-F238E27FC236}">
                  <a16:creationId xmlns:a16="http://schemas.microsoft.com/office/drawing/2014/main" id="{C46158B3-1EEA-B4A3-5322-0FE8D2CC7450}"/>
                </a:ext>
              </a:extLst>
            </p:cNvPr>
            <p:cNvSpPr/>
            <p:nvPr/>
          </p:nvSpPr>
          <p:spPr>
            <a:xfrm>
              <a:off x="653956" y="1870284"/>
              <a:ext cx="3154115" cy="4898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25">
              <a:extLst>
                <a:ext uri="{FF2B5EF4-FFF2-40B4-BE49-F238E27FC236}">
                  <a16:creationId xmlns:a16="http://schemas.microsoft.com/office/drawing/2014/main" id="{47B9E86F-9846-9800-1F92-F12112E59FD2}"/>
                </a:ext>
              </a:extLst>
            </p:cNvPr>
            <p:cNvSpPr txBox="1"/>
            <p:nvPr/>
          </p:nvSpPr>
          <p:spPr>
            <a:xfrm>
              <a:off x="1062099" y="1961433"/>
              <a:ext cx="2337828" cy="338554"/>
            </a:xfrm>
            <a:prstGeom prst="rect">
              <a:avLst/>
            </a:prstGeom>
            <a:grpFill/>
          </p:spPr>
          <p:txBody>
            <a:bodyPr wrap="square" rtlCol="0">
              <a:spAutoFit/>
            </a:bodyPr>
            <a:lstStyle/>
            <a:p>
              <a:pPr algn="ctr"/>
              <a:r>
                <a:rPr lang="es-ES_tradnl" sz="1600" b="1" dirty="0" err="1">
                  <a:solidFill>
                    <a:schemeClr val="accent5"/>
                  </a:solidFill>
                  <a:latin typeface="Arial" panose="020B0604020202020204" pitchFamily="34" charset="0"/>
                  <a:cs typeface="Arial" panose="020B0604020202020204" pitchFamily="34" charset="0"/>
                </a:rPr>
                <a:t>Product</a:t>
              </a:r>
              <a:r>
                <a:rPr lang="es-ES_tradnl" sz="1600" b="1" dirty="0">
                  <a:solidFill>
                    <a:schemeClr val="accent5"/>
                  </a:solidFill>
                  <a:latin typeface="Arial" panose="020B0604020202020204" pitchFamily="34" charset="0"/>
                  <a:cs typeface="Arial" panose="020B0604020202020204" pitchFamily="34" charset="0"/>
                </a:rPr>
                <a:t> Management</a:t>
              </a:r>
            </a:p>
          </p:txBody>
        </p:sp>
        <p:sp>
          <p:nvSpPr>
            <p:cNvPr id="33" name="Isosceles Triangle 32">
              <a:extLst>
                <a:ext uri="{FF2B5EF4-FFF2-40B4-BE49-F238E27FC236}">
                  <a16:creationId xmlns:a16="http://schemas.microsoft.com/office/drawing/2014/main" id="{BB8AF4B2-6AB1-81CB-3ED4-481A8D3922F9}"/>
                </a:ext>
              </a:extLst>
            </p:cNvPr>
            <p:cNvSpPr/>
            <p:nvPr/>
          </p:nvSpPr>
          <p:spPr>
            <a:xfrm rot="10800000">
              <a:off x="2092117" y="2360126"/>
              <a:ext cx="277793" cy="231494"/>
            </a:xfrm>
            <a:prstGeom prst="triangl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grpSp>
      <p:grpSp>
        <p:nvGrpSpPr>
          <p:cNvPr id="34" name="Group 33">
            <a:extLst>
              <a:ext uri="{FF2B5EF4-FFF2-40B4-BE49-F238E27FC236}">
                <a16:creationId xmlns:a16="http://schemas.microsoft.com/office/drawing/2014/main" id="{458482E4-4B8E-0440-B61B-CDEFFA31DFA4}"/>
              </a:ext>
            </a:extLst>
          </p:cNvPr>
          <p:cNvGrpSpPr/>
          <p:nvPr/>
        </p:nvGrpSpPr>
        <p:grpSpPr>
          <a:xfrm>
            <a:off x="8383931" y="1979701"/>
            <a:ext cx="3257354" cy="2238587"/>
            <a:chOff x="8383931" y="1829230"/>
            <a:chExt cx="3257354" cy="2238587"/>
          </a:xfrm>
        </p:grpSpPr>
        <p:pic>
          <p:nvPicPr>
            <p:cNvPr id="35" name="Picture 34" descr="A screenshot of a computer&#10;&#10;Description automatically generated">
              <a:extLst>
                <a:ext uri="{FF2B5EF4-FFF2-40B4-BE49-F238E27FC236}">
                  <a16:creationId xmlns:a16="http://schemas.microsoft.com/office/drawing/2014/main" id="{2BA2BF51-3A28-BFDA-0BF4-ABD4002FF0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3931" y="1829230"/>
              <a:ext cx="3257354" cy="1934054"/>
            </a:xfrm>
            <a:prstGeom prst="rect">
              <a:avLst/>
            </a:prstGeom>
            <a:ln>
              <a:solidFill>
                <a:schemeClr val="tx1"/>
              </a:solidFill>
            </a:ln>
          </p:spPr>
        </p:pic>
        <p:sp>
          <p:nvSpPr>
            <p:cNvPr id="36" name="TextBox 25">
              <a:extLst>
                <a:ext uri="{FF2B5EF4-FFF2-40B4-BE49-F238E27FC236}">
                  <a16:creationId xmlns:a16="http://schemas.microsoft.com/office/drawing/2014/main" id="{7C8FA31E-4D32-E3FB-B28B-695D2FF291BD}"/>
                </a:ext>
              </a:extLst>
            </p:cNvPr>
            <p:cNvSpPr txBox="1"/>
            <p:nvPr/>
          </p:nvSpPr>
          <p:spPr>
            <a:xfrm>
              <a:off x="8754322" y="3760040"/>
              <a:ext cx="2544715" cy="307777"/>
            </a:xfrm>
            <a:prstGeom prst="rect">
              <a:avLst/>
            </a:prstGeom>
            <a:noFill/>
          </p:spPr>
          <p:txBody>
            <a:bodyPr wrap="square" rtlCol="0">
              <a:spAutoFit/>
            </a:bodyPr>
            <a:lstStyle/>
            <a:p>
              <a:pPr algn="ctr"/>
              <a:r>
                <a:rPr lang="es-ES_tradnl" sz="1400" b="1" dirty="0" err="1">
                  <a:latin typeface="Arial" panose="020B0604020202020204" pitchFamily="34" charset="0"/>
                  <a:cs typeface="Arial" panose="020B0604020202020204" pitchFamily="34" charset="0"/>
                </a:rPr>
                <a:t>Hosted</a:t>
              </a:r>
              <a:r>
                <a:rPr lang="es-ES_tradnl" sz="1400" b="1" dirty="0">
                  <a:latin typeface="Arial" panose="020B0604020202020204" pitchFamily="34" charset="0"/>
                  <a:cs typeface="Arial" panose="020B0604020202020204" pitchFamily="34" charset="0"/>
                </a:rPr>
                <a:t> Email Security</a:t>
              </a:r>
            </a:p>
          </p:txBody>
        </p:sp>
      </p:grpSp>
      <p:grpSp>
        <p:nvGrpSpPr>
          <p:cNvPr id="37" name="Group 36">
            <a:extLst>
              <a:ext uri="{FF2B5EF4-FFF2-40B4-BE49-F238E27FC236}">
                <a16:creationId xmlns:a16="http://schemas.microsoft.com/office/drawing/2014/main" id="{5FB659A8-6736-E587-5256-EB51C49EF706}"/>
              </a:ext>
            </a:extLst>
          </p:cNvPr>
          <p:cNvGrpSpPr/>
          <p:nvPr/>
        </p:nvGrpSpPr>
        <p:grpSpPr>
          <a:xfrm>
            <a:off x="8381391" y="4368577"/>
            <a:ext cx="3282693" cy="1872033"/>
            <a:chOff x="8381391" y="4218106"/>
            <a:chExt cx="3282693" cy="1872033"/>
          </a:xfrm>
        </p:grpSpPr>
        <p:pic>
          <p:nvPicPr>
            <p:cNvPr id="38" name="Picture 37">
              <a:extLst>
                <a:ext uri="{FF2B5EF4-FFF2-40B4-BE49-F238E27FC236}">
                  <a16:creationId xmlns:a16="http://schemas.microsoft.com/office/drawing/2014/main" id="{77389765-DA58-3766-2D47-71A4DCEB1BBD}"/>
                </a:ext>
              </a:extLst>
            </p:cNvPr>
            <p:cNvPicPr>
              <a:picLocks noChangeAspect="1"/>
            </p:cNvPicPr>
            <p:nvPr/>
          </p:nvPicPr>
          <p:blipFill>
            <a:blip r:embed="rId5"/>
            <a:stretch>
              <a:fillRect/>
            </a:stretch>
          </p:blipFill>
          <p:spPr>
            <a:xfrm>
              <a:off x="8381391" y="4218106"/>
              <a:ext cx="3282693" cy="1569237"/>
            </a:xfrm>
            <a:prstGeom prst="rect">
              <a:avLst/>
            </a:prstGeom>
            <a:ln>
              <a:solidFill>
                <a:schemeClr val="tx1"/>
              </a:solidFill>
            </a:ln>
          </p:spPr>
        </p:pic>
        <p:sp>
          <p:nvSpPr>
            <p:cNvPr id="39" name="TextBox 25">
              <a:extLst>
                <a:ext uri="{FF2B5EF4-FFF2-40B4-BE49-F238E27FC236}">
                  <a16:creationId xmlns:a16="http://schemas.microsoft.com/office/drawing/2014/main" id="{06596C52-9E23-6A56-D6A4-91EE51C54501}"/>
                </a:ext>
              </a:extLst>
            </p:cNvPr>
            <p:cNvSpPr txBox="1"/>
            <p:nvPr/>
          </p:nvSpPr>
          <p:spPr>
            <a:xfrm>
              <a:off x="8754322" y="5782362"/>
              <a:ext cx="2544715" cy="307777"/>
            </a:xfrm>
            <a:prstGeom prst="rect">
              <a:avLst/>
            </a:prstGeom>
            <a:noFill/>
          </p:spPr>
          <p:txBody>
            <a:bodyPr wrap="square" rtlCol="0">
              <a:spAutoFit/>
            </a:bodyPr>
            <a:lstStyle/>
            <a:p>
              <a:pPr algn="ctr"/>
              <a:r>
                <a:rPr lang="es-ES_tradnl" sz="1400" b="1" dirty="0">
                  <a:latin typeface="Arial" panose="020B0604020202020204" pitchFamily="34" charset="0"/>
                  <a:cs typeface="Arial" panose="020B0604020202020204" pitchFamily="34" charset="0"/>
                </a:rPr>
                <a:t>Network Security Manager</a:t>
              </a:r>
            </a:p>
          </p:txBody>
        </p:sp>
      </p:grpSp>
      <p:sp>
        <p:nvSpPr>
          <p:cNvPr id="40" name="TextBox 25">
            <a:extLst>
              <a:ext uri="{FF2B5EF4-FFF2-40B4-BE49-F238E27FC236}">
                <a16:creationId xmlns:a16="http://schemas.microsoft.com/office/drawing/2014/main" id="{E56C9CFA-1958-F515-7B8B-9E44207F822E}"/>
              </a:ext>
            </a:extLst>
          </p:cNvPr>
          <p:cNvSpPr txBox="1"/>
          <p:nvPr/>
        </p:nvSpPr>
        <p:spPr>
          <a:xfrm>
            <a:off x="577061" y="1159822"/>
            <a:ext cx="7572911" cy="785343"/>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s-ES_tradnl" sz="1600" b="1" dirty="0" err="1">
                <a:latin typeface="Arial" panose="020B0604020202020204" pitchFamily="34" charset="0"/>
                <a:cs typeface="Arial" panose="020B0604020202020204" pitchFamily="34" charset="0"/>
              </a:rPr>
              <a:t>MySonicWall</a:t>
            </a:r>
            <a:r>
              <a:rPr lang="es-ES_tradnl" sz="1600" b="1" dirty="0">
                <a:latin typeface="Arial" panose="020B0604020202020204" pitchFamily="34" charset="0"/>
                <a:cs typeface="Arial" panose="020B0604020202020204" pitchFamily="34" charset="0"/>
              </a:rPr>
              <a:t>. </a:t>
            </a:r>
            <a:r>
              <a:rPr lang="es-ES_tradnl" sz="1600" dirty="0">
                <a:latin typeface="Arial" panose="020B0604020202020204" pitchFamily="34" charset="0"/>
                <a:cs typeface="Arial" panose="020B0604020202020204" pitchFamily="34" charset="0"/>
              </a:rPr>
              <a:t>Portal administrativo/técnico gratuito </a:t>
            </a:r>
            <a:r>
              <a:rPr lang="es-ES_tradnl" sz="1600" dirty="0" err="1">
                <a:latin typeface="Arial" panose="020B0604020202020204" pitchFamily="34" charset="0"/>
                <a:cs typeface="Arial" panose="020B0604020202020204" pitchFamily="34" charset="0"/>
              </a:rPr>
              <a:t>multi-tenant</a:t>
            </a:r>
            <a:r>
              <a:rPr lang="es-ES_tradnl" sz="1600" dirty="0">
                <a:latin typeface="Arial" panose="020B0604020202020204" pitchFamily="34" charset="0"/>
                <a:cs typeface="Arial" panose="020B0604020202020204" pitchFamily="34" charset="0"/>
              </a:rPr>
              <a:t>.</a:t>
            </a:r>
          </a:p>
          <a:p>
            <a:pPr marL="285750" indent="-285750">
              <a:lnSpc>
                <a:spcPct val="150000"/>
              </a:lnSpc>
              <a:buFont typeface="Wingdings" panose="05000000000000000000" pitchFamily="2" charset="2"/>
              <a:buChar char="§"/>
            </a:pPr>
            <a:r>
              <a:rPr lang="es-ES_tradnl" sz="1600" b="1" dirty="0">
                <a:latin typeface="Arial" panose="020B0604020202020204" pitchFamily="34" charset="0"/>
                <a:cs typeface="Arial" panose="020B0604020202020204" pitchFamily="34" charset="0"/>
              </a:rPr>
              <a:t>Capture Security Center (CSC). </a:t>
            </a:r>
            <a:r>
              <a:rPr lang="es-ES_tradnl" sz="1600" dirty="0">
                <a:latin typeface="Arial" panose="020B0604020202020204" pitchFamily="34" charset="0"/>
                <a:cs typeface="Arial" panose="020B0604020202020204" pitchFamily="34" charset="0"/>
              </a:rPr>
              <a:t>Gestión centralizada gratuita </a:t>
            </a:r>
            <a:r>
              <a:rPr lang="es-ES_tradnl" sz="1600" dirty="0" err="1">
                <a:latin typeface="Arial" panose="020B0604020202020204" pitchFamily="34" charset="0"/>
                <a:cs typeface="Arial" panose="020B0604020202020204" pitchFamily="34" charset="0"/>
              </a:rPr>
              <a:t>multi-consola</a:t>
            </a:r>
            <a:r>
              <a:rPr lang="es-ES_tradnl" sz="16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83455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AE15BC-58D5-8B52-CBDB-731D7A7E0493}"/>
              </a:ext>
            </a:extLst>
          </p:cNvPr>
          <p:cNvSpPr>
            <a:spLocks noGrp="1"/>
          </p:cNvSpPr>
          <p:nvPr>
            <p:ph type="sldNum" sz="quarter" idx="12"/>
          </p:nvPr>
        </p:nvSpPr>
        <p:spPr/>
        <p:txBody>
          <a:bodyPr/>
          <a:lstStyle/>
          <a:p>
            <a:fld id="{068BCA6D-6259-44E2-97C8-5D261EFBA7C4}" type="slidenum">
              <a:rPr lang="en-GB" smtClean="0"/>
              <a:pPr/>
              <a:t>14</a:t>
            </a:fld>
            <a:endParaRPr lang="en-GB"/>
          </a:p>
        </p:txBody>
      </p:sp>
      <p:sp>
        <p:nvSpPr>
          <p:cNvPr id="113" name="CuadroTexto 3">
            <a:extLst>
              <a:ext uri="{FF2B5EF4-FFF2-40B4-BE49-F238E27FC236}">
                <a16:creationId xmlns:a16="http://schemas.microsoft.com/office/drawing/2014/main" id="{8A7F23DF-F399-37E5-0BD4-7C3C678BDCDB}"/>
              </a:ext>
            </a:extLst>
          </p:cNvPr>
          <p:cNvSpPr txBox="1"/>
          <p:nvPr/>
        </p:nvSpPr>
        <p:spPr>
          <a:xfrm>
            <a:off x="271864" y="577973"/>
            <a:ext cx="4094145" cy="461665"/>
          </a:xfrm>
          <a:prstGeom prst="rect">
            <a:avLst/>
          </a:prstGeom>
          <a:noFill/>
        </p:spPr>
        <p:txBody>
          <a:bodyPr wrap="square" rtlCol="0">
            <a:spAutoFit/>
          </a:bodyPr>
          <a:lstStyle/>
          <a:p>
            <a:r>
              <a:rPr lang="es-ES_tradnl" sz="2400" b="1" dirty="0" err="1">
                <a:latin typeface="Arial" panose="020B0604020202020204" pitchFamily="34" charset="0"/>
                <a:cs typeface="Arial" panose="020B0604020202020204" pitchFamily="34" charset="0"/>
              </a:rPr>
              <a:t>SonicWall</a:t>
            </a:r>
            <a:r>
              <a:rPr lang="es-ES_tradnl" sz="2400" b="1" dirty="0">
                <a:latin typeface="Arial" panose="020B0604020202020204" pitchFamily="34" charset="0"/>
                <a:cs typeface="Arial" panose="020B0604020202020204" pitchFamily="34" charset="0"/>
              </a:rPr>
              <a:t> </a:t>
            </a:r>
            <a:r>
              <a:rPr lang="es-ES_tradnl" sz="2400" b="1" dirty="0" err="1">
                <a:latin typeface="Arial" panose="020B0604020202020204" pitchFamily="34" charset="0"/>
                <a:cs typeface="Arial" panose="020B0604020202020204" pitchFamily="34" charset="0"/>
              </a:rPr>
              <a:t>Unified</a:t>
            </a:r>
            <a:r>
              <a:rPr lang="es-ES_tradnl" sz="2400" b="1" dirty="0">
                <a:latin typeface="Arial" panose="020B0604020202020204" pitchFamily="34" charset="0"/>
                <a:cs typeface="Arial" panose="020B0604020202020204" pitchFamily="34" charset="0"/>
              </a:rPr>
              <a:t> </a:t>
            </a:r>
            <a:r>
              <a:rPr lang="es-ES_tradnl" sz="2400" b="1" dirty="0" err="1">
                <a:latin typeface="Arial" panose="020B0604020202020204" pitchFamily="34" charset="0"/>
                <a:cs typeface="Arial" panose="020B0604020202020204" pitchFamily="34" charset="0"/>
              </a:rPr>
              <a:t>Platform</a:t>
            </a:r>
            <a:endParaRPr lang="es-ES_tradnl" sz="2400" b="1" dirty="0">
              <a:latin typeface="Arial" panose="020B0604020202020204" pitchFamily="34" charset="0"/>
              <a:cs typeface="Arial" panose="020B0604020202020204" pitchFamily="34" charset="0"/>
            </a:endParaRPr>
          </a:p>
        </p:txBody>
      </p:sp>
      <p:grpSp>
        <p:nvGrpSpPr>
          <p:cNvPr id="350" name="Group 349">
            <a:extLst>
              <a:ext uri="{FF2B5EF4-FFF2-40B4-BE49-F238E27FC236}">
                <a16:creationId xmlns:a16="http://schemas.microsoft.com/office/drawing/2014/main" id="{2E1262BC-C89B-028F-7187-DF950EB73163}"/>
              </a:ext>
            </a:extLst>
          </p:cNvPr>
          <p:cNvGrpSpPr/>
          <p:nvPr/>
        </p:nvGrpSpPr>
        <p:grpSpPr>
          <a:xfrm>
            <a:off x="622004" y="1222028"/>
            <a:ext cx="11068642" cy="4756931"/>
            <a:chOff x="622004" y="1222028"/>
            <a:chExt cx="11068642" cy="4756931"/>
          </a:xfrm>
        </p:grpSpPr>
        <p:sp>
          <p:nvSpPr>
            <p:cNvPr id="210" name="TextBox 209">
              <a:extLst>
                <a:ext uri="{FF2B5EF4-FFF2-40B4-BE49-F238E27FC236}">
                  <a16:creationId xmlns:a16="http://schemas.microsoft.com/office/drawing/2014/main" id="{28714CEE-7647-A8D8-5B64-7651A3C5A9B4}"/>
                </a:ext>
              </a:extLst>
            </p:cNvPr>
            <p:cNvSpPr txBox="1"/>
            <p:nvPr/>
          </p:nvSpPr>
          <p:spPr>
            <a:xfrm>
              <a:off x="2560247" y="1272087"/>
              <a:ext cx="180024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66666"/>
                  </a:solidFill>
                  <a:effectLst/>
                  <a:uLnTx/>
                  <a:uFillTx/>
                  <a:latin typeface="Arial"/>
                  <a:ea typeface="+mn-ea"/>
                  <a:cs typeface="Calibri" panose="020F0502020204030204" pitchFamily="34" charset="0"/>
                </a:rPr>
                <a:t>Managed Services Provider</a:t>
              </a:r>
            </a:p>
          </p:txBody>
        </p:sp>
        <p:sp>
          <p:nvSpPr>
            <p:cNvPr id="211" name="TextBox 210">
              <a:extLst>
                <a:ext uri="{FF2B5EF4-FFF2-40B4-BE49-F238E27FC236}">
                  <a16:creationId xmlns:a16="http://schemas.microsoft.com/office/drawing/2014/main" id="{B50083DD-5374-051B-14F4-476CB650D38C}"/>
                </a:ext>
              </a:extLst>
            </p:cNvPr>
            <p:cNvSpPr txBox="1"/>
            <p:nvPr/>
          </p:nvSpPr>
          <p:spPr>
            <a:xfrm>
              <a:off x="8400632" y="1272087"/>
              <a:ext cx="1182482" cy="24622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666666"/>
                  </a:solidFill>
                  <a:effectLst/>
                  <a:uLnTx/>
                  <a:uFillTx/>
                  <a:latin typeface="Arial"/>
                  <a:ea typeface="+mn-ea"/>
                  <a:cs typeface="Calibri" panose="020F0502020204030204" pitchFamily="34" charset="0"/>
                </a:rPr>
                <a:t>End Customer</a:t>
              </a:r>
            </a:p>
          </p:txBody>
        </p:sp>
        <p:grpSp>
          <p:nvGrpSpPr>
            <p:cNvPr id="212" name="Group 211">
              <a:extLst>
                <a:ext uri="{FF2B5EF4-FFF2-40B4-BE49-F238E27FC236}">
                  <a16:creationId xmlns:a16="http://schemas.microsoft.com/office/drawing/2014/main" id="{7837840D-A77F-B936-44BE-E42F0191CCEF}"/>
                </a:ext>
              </a:extLst>
            </p:cNvPr>
            <p:cNvGrpSpPr/>
            <p:nvPr/>
          </p:nvGrpSpPr>
          <p:grpSpPr>
            <a:xfrm>
              <a:off x="2188415" y="2729632"/>
              <a:ext cx="7815170" cy="951374"/>
              <a:chOff x="2188415" y="2742391"/>
              <a:chExt cx="7815170" cy="951374"/>
            </a:xfrm>
            <a:solidFill>
              <a:srgbClr val="00B0F0"/>
            </a:solidFill>
          </p:grpSpPr>
          <p:sp>
            <p:nvSpPr>
              <p:cNvPr id="311" name="Rounded Rectangle 45">
                <a:extLst>
                  <a:ext uri="{FF2B5EF4-FFF2-40B4-BE49-F238E27FC236}">
                    <a16:creationId xmlns:a16="http://schemas.microsoft.com/office/drawing/2014/main" id="{60BC9B89-3620-F3A4-0AAA-17928052F4C4}"/>
                  </a:ext>
                </a:extLst>
              </p:cNvPr>
              <p:cNvSpPr/>
              <p:nvPr/>
            </p:nvSpPr>
            <p:spPr>
              <a:xfrm>
                <a:off x="2188415" y="2742391"/>
                <a:ext cx="7815170" cy="951374"/>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228600" tIns="0" rIns="91440" bIns="0" rtlCol="0" anchor="t"/>
              <a:lstStyle/>
              <a:p>
                <a:pPr marL="0" marR="0" lvl="0" indent="0" algn="ctr" defTabSz="10904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Calibri" panose="020F0502020204030204" pitchFamily="34" charset="0"/>
                  </a:rPr>
                  <a:t>Design Principles</a:t>
                </a:r>
              </a:p>
            </p:txBody>
          </p:sp>
          <p:pic>
            <p:nvPicPr>
              <p:cNvPr id="312" name="Picture 311">
                <a:extLst>
                  <a:ext uri="{FF2B5EF4-FFF2-40B4-BE49-F238E27FC236}">
                    <a16:creationId xmlns:a16="http://schemas.microsoft.com/office/drawing/2014/main" id="{577205CF-C1B6-ABFA-2EE2-A4B6B45E6D0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5964221" y="3117068"/>
                <a:ext cx="263558" cy="263558"/>
              </a:xfrm>
              <a:prstGeom prst="rect">
                <a:avLst/>
              </a:prstGeom>
              <a:grpFill/>
            </p:spPr>
          </p:pic>
          <p:grpSp>
            <p:nvGrpSpPr>
              <p:cNvPr id="313" name="Group 312">
                <a:extLst>
                  <a:ext uri="{FF2B5EF4-FFF2-40B4-BE49-F238E27FC236}">
                    <a16:creationId xmlns:a16="http://schemas.microsoft.com/office/drawing/2014/main" id="{8764632D-108C-9CB9-6389-C4F6E57A2E8D}"/>
                  </a:ext>
                </a:extLst>
              </p:cNvPr>
              <p:cNvGrpSpPr/>
              <p:nvPr/>
            </p:nvGrpSpPr>
            <p:grpSpPr>
              <a:xfrm>
                <a:off x="4269665" y="3392692"/>
                <a:ext cx="3652671" cy="214274"/>
                <a:chOff x="3660201" y="3392692"/>
                <a:chExt cx="3652671" cy="214274"/>
              </a:xfrm>
              <a:grpFill/>
            </p:grpSpPr>
            <p:sp>
              <p:nvSpPr>
                <p:cNvPr id="316" name="Rectangle 315">
                  <a:extLst>
                    <a:ext uri="{FF2B5EF4-FFF2-40B4-BE49-F238E27FC236}">
                      <a16:creationId xmlns:a16="http://schemas.microsoft.com/office/drawing/2014/main" id="{865F0C9A-D25C-B450-6592-39F4F579A092}"/>
                    </a:ext>
                  </a:extLst>
                </p:cNvPr>
                <p:cNvSpPr/>
                <p:nvPr/>
              </p:nvSpPr>
              <p:spPr bwMode="auto">
                <a:xfrm>
                  <a:off x="3660201" y="3393146"/>
                  <a:ext cx="1177044" cy="213366"/>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Cloud-native</a:t>
                  </a:r>
                </a:p>
              </p:txBody>
            </p:sp>
            <p:sp>
              <p:nvSpPr>
                <p:cNvPr id="317" name="Rectangle 316">
                  <a:extLst>
                    <a:ext uri="{FF2B5EF4-FFF2-40B4-BE49-F238E27FC236}">
                      <a16:creationId xmlns:a16="http://schemas.microsoft.com/office/drawing/2014/main" id="{B5B36BD8-BF05-58A8-6161-B161BCAAEB97}"/>
                    </a:ext>
                  </a:extLst>
                </p:cNvPr>
                <p:cNvSpPr/>
                <p:nvPr/>
              </p:nvSpPr>
              <p:spPr bwMode="auto">
                <a:xfrm>
                  <a:off x="4898015" y="3392919"/>
                  <a:ext cx="1177044" cy="213820"/>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Multi-tenant</a:t>
                  </a:r>
                </a:p>
              </p:txBody>
            </p:sp>
            <p:sp>
              <p:nvSpPr>
                <p:cNvPr id="318" name="Rectangle 317">
                  <a:extLst>
                    <a:ext uri="{FF2B5EF4-FFF2-40B4-BE49-F238E27FC236}">
                      <a16:creationId xmlns:a16="http://schemas.microsoft.com/office/drawing/2014/main" id="{614C94DD-0068-0A0D-E8F8-E53AC37AD12A}"/>
                    </a:ext>
                  </a:extLst>
                </p:cNvPr>
                <p:cNvSpPr/>
                <p:nvPr/>
              </p:nvSpPr>
              <p:spPr bwMode="auto">
                <a:xfrm>
                  <a:off x="6135828" y="3392692"/>
                  <a:ext cx="1177044" cy="214274"/>
                </a:xfrm>
                <a:prstGeom prst="rect">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t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mn-ea"/>
                      <a:cs typeface="+mn-cs"/>
                    </a:rPr>
                    <a:t>Extensible</a:t>
                  </a:r>
                </a:p>
              </p:txBody>
            </p:sp>
          </p:grpSp>
          <p:pic>
            <p:nvPicPr>
              <p:cNvPr id="314" name="Picture 313">
                <a:extLst>
                  <a:ext uri="{FF2B5EF4-FFF2-40B4-BE49-F238E27FC236}">
                    <a16:creationId xmlns:a16="http://schemas.microsoft.com/office/drawing/2014/main" id="{C85B0109-D87C-75AF-E9D6-E5C2E4B36E3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rot="2700000">
                <a:off x="7161798" y="3081903"/>
                <a:ext cx="350754" cy="350754"/>
              </a:xfrm>
              <a:prstGeom prst="rect">
                <a:avLst/>
              </a:prstGeom>
              <a:grpFill/>
            </p:spPr>
          </p:pic>
          <p:sp>
            <p:nvSpPr>
              <p:cNvPr id="315" name="Freeform 5">
                <a:extLst>
                  <a:ext uri="{FF2B5EF4-FFF2-40B4-BE49-F238E27FC236}">
                    <a16:creationId xmlns:a16="http://schemas.microsoft.com/office/drawing/2014/main" id="{8AF2CC91-9552-56B2-263D-150B150F1FDA}"/>
                  </a:ext>
                </a:extLst>
              </p:cNvPr>
              <p:cNvSpPr>
                <a:spLocks noChangeAspect="1"/>
              </p:cNvSpPr>
              <p:nvPr/>
            </p:nvSpPr>
            <p:spPr bwMode="auto">
              <a:xfrm>
                <a:off x="4665710" y="3140717"/>
                <a:ext cx="353761" cy="224980"/>
              </a:xfrm>
              <a:custGeom>
                <a:avLst/>
                <a:gdLst>
                  <a:gd name="T0" fmla="*/ 1210 w 1413"/>
                  <a:gd name="T1" fmla="*/ 901 h 901"/>
                  <a:gd name="T2" fmla="*/ 1413 w 1413"/>
                  <a:gd name="T3" fmla="*/ 632 h 901"/>
                  <a:gd name="T4" fmla="*/ 1132 w 1413"/>
                  <a:gd name="T5" fmla="*/ 352 h 901"/>
                  <a:gd name="T6" fmla="*/ 1130 w 1413"/>
                  <a:gd name="T7" fmla="*/ 353 h 901"/>
                  <a:gd name="T8" fmla="*/ 1131 w 1413"/>
                  <a:gd name="T9" fmla="*/ 329 h 901"/>
                  <a:gd name="T10" fmla="*/ 803 w 1413"/>
                  <a:gd name="T11" fmla="*/ 0 h 901"/>
                  <a:gd name="T12" fmla="*/ 510 w 1413"/>
                  <a:gd name="T13" fmla="*/ 181 h 901"/>
                  <a:gd name="T14" fmla="*/ 406 w 1413"/>
                  <a:gd name="T15" fmla="*/ 142 h 901"/>
                  <a:gd name="T16" fmla="*/ 237 w 1413"/>
                  <a:gd name="T17" fmla="*/ 323 h 901"/>
                  <a:gd name="T18" fmla="*/ 241 w 1413"/>
                  <a:gd name="T19" fmla="*/ 363 h 901"/>
                  <a:gd name="T20" fmla="*/ 0 w 1413"/>
                  <a:gd name="T21" fmla="*/ 632 h 901"/>
                  <a:gd name="T22" fmla="*/ 238 w 1413"/>
                  <a:gd name="T23" fmla="*/ 901 h 901"/>
                  <a:gd name="T24" fmla="*/ 1210 w 1413"/>
                  <a:gd name="T25" fmla="*/ 901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13" h="901">
                    <a:moveTo>
                      <a:pt x="1210" y="901"/>
                    </a:moveTo>
                    <a:cubicBezTo>
                      <a:pt x="1327" y="867"/>
                      <a:pt x="1413" y="760"/>
                      <a:pt x="1413" y="632"/>
                    </a:cubicBezTo>
                    <a:cubicBezTo>
                      <a:pt x="1413" y="478"/>
                      <a:pt x="1287" y="352"/>
                      <a:pt x="1132" y="352"/>
                    </a:cubicBezTo>
                    <a:cubicBezTo>
                      <a:pt x="1131" y="352"/>
                      <a:pt x="1130" y="353"/>
                      <a:pt x="1130" y="353"/>
                    </a:cubicBezTo>
                    <a:cubicBezTo>
                      <a:pt x="1130" y="345"/>
                      <a:pt x="1131" y="337"/>
                      <a:pt x="1131" y="329"/>
                    </a:cubicBezTo>
                    <a:cubicBezTo>
                      <a:pt x="1131" y="147"/>
                      <a:pt x="984" y="0"/>
                      <a:pt x="803" y="0"/>
                    </a:cubicBezTo>
                    <a:cubicBezTo>
                      <a:pt x="675" y="0"/>
                      <a:pt x="564" y="73"/>
                      <a:pt x="510" y="181"/>
                    </a:cubicBezTo>
                    <a:cubicBezTo>
                      <a:pt x="481" y="156"/>
                      <a:pt x="445" y="142"/>
                      <a:pt x="406" y="142"/>
                    </a:cubicBezTo>
                    <a:cubicBezTo>
                      <a:pt x="313" y="142"/>
                      <a:pt x="237" y="223"/>
                      <a:pt x="237" y="323"/>
                    </a:cubicBezTo>
                    <a:cubicBezTo>
                      <a:pt x="237" y="336"/>
                      <a:pt x="239" y="350"/>
                      <a:pt x="241" y="363"/>
                    </a:cubicBezTo>
                    <a:cubicBezTo>
                      <a:pt x="105" y="377"/>
                      <a:pt x="0" y="492"/>
                      <a:pt x="0" y="632"/>
                    </a:cubicBezTo>
                    <a:cubicBezTo>
                      <a:pt x="0" y="771"/>
                      <a:pt x="104" y="885"/>
                      <a:pt x="238" y="901"/>
                    </a:cubicBezTo>
                    <a:lnTo>
                      <a:pt x="1210" y="901"/>
                    </a:lnTo>
                    <a:close/>
                  </a:path>
                </a:pathLst>
              </a:custGeom>
              <a:solidFill>
                <a:schemeClr val="bg1"/>
              </a:solidFill>
              <a:ln>
                <a:noFill/>
              </a:ln>
            </p:spPr>
            <p:txBody>
              <a:bodyPr lIns="91440" tIns="45720" rIns="91440" bIns="4572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a:ea typeface="ＭＳ Ｐゴシック" charset="0"/>
                  <a:cs typeface="ＭＳ Ｐゴシック" charset="0"/>
                </a:endParaRPr>
              </a:p>
            </p:txBody>
          </p:sp>
        </p:grpSp>
        <p:grpSp>
          <p:nvGrpSpPr>
            <p:cNvPr id="213" name="Group 212">
              <a:extLst>
                <a:ext uri="{FF2B5EF4-FFF2-40B4-BE49-F238E27FC236}">
                  <a16:creationId xmlns:a16="http://schemas.microsoft.com/office/drawing/2014/main" id="{0214F65B-6B3D-5F6D-983F-E188DFBC6E36}"/>
                </a:ext>
              </a:extLst>
            </p:cNvPr>
            <p:cNvGrpSpPr/>
            <p:nvPr/>
          </p:nvGrpSpPr>
          <p:grpSpPr>
            <a:xfrm>
              <a:off x="2188415" y="3757283"/>
              <a:ext cx="7815170" cy="1155288"/>
              <a:chOff x="2188415" y="3757283"/>
              <a:chExt cx="7815170" cy="1155288"/>
            </a:xfrm>
          </p:grpSpPr>
          <p:sp>
            <p:nvSpPr>
              <p:cNvPr id="282" name="Rounded Rectangle 45">
                <a:extLst>
                  <a:ext uri="{FF2B5EF4-FFF2-40B4-BE49-F238E27FC236}">
                    <a16:creationId xmlns:a16="http://schemas.microsoft.com/office/drawing/2014/main" id="{185FDDB9-AA27-E7C4-2B68-A3EA31DB9E0F}"/>
                  </a:ext>
                </a:extLst>
              </p:cNvPr>
              <p:cNvSpPr/>
              <p:nvPr/>
            </p:nvSpPr>
            <p:spPr>
              <a:xfrm>
                <a:off x="2188415" y="3757283"/>
                <a:ext cx="7815170" cy="1155288"/>
              </a:xfrm>
              <a:prstGeom prst="roundRect">
                <a:avLst/>
              </a:prstGeom>
              <a:solidFill>
                <a:srgbClr val="001B50"/>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0" rIns="91440" bIns="0" rtlCol="0" anchor="t"/>
              <a:lstStyle/>
              <a:p>
                <a:pPr marL="0" marR="0" lvl="0" indent="0" algn="ctr" defTabSz="10904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Calibri" panose="020F0502020204030204" pitchFamily="34" charset="0"/>
                  </a:rPr>
                  <a:t>Shared Services</a:t>
                </a:r>
              </a:p>
            </p:txBody>
          </p:sp>
          <p:pic>
            <p:nvPicPr>
              <p:cNvPr id="283" name="Graphic 282" descr="Database with solid fill">
                <a:extLst>
                  <a:ext uri="{FF2B5EF4-FFF2-40B4-BE49-F238E27FC236}">
                    <a16:creationId xmlns:a16="http://schemas.microsoft.com/office/drawing/2014/main" id="{75B4B39A-FAE4-4F32-7CCE-F8B9379F52B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46131" y="4102610"/>
                <a:ext cx="385596" cy="385596"/>
              </a:xfrm>
              <a:prstGeom prst="rect">
                <a:avLst/>
              </a:prstGeom>
              <a:effectLst/>
            </p:spPr>
          </p:pic>
          <p:sp>
            <p:nvSpPr>
              <p:cNvPr id="284" name="TextBox 283">
                <a:extLst>
                  <a:ext uri="{FF2B5EF4-FFF2-40B4-BE49-F238E27FC236}">
                    <a16:creationId xmlns:a16="http://schemas.microsoft.com/office/drawing/2014/main" id="{C7DEF0F6-357F-69A3-435E-7E5A580194D2}"/>
                  </a:ext>
                </a:extLst>
              </p:cNvPr>
              <p:cNvSpPr txBox="1"/>
              <p:nvPr/>
            </p:nvSpPr>
            <p:spPr>
              <a:xfrm>
                <a:off x="2360150" y="4488058"/>
                <a:ext cx="957558" cy="341632"/>
              </a:xfrm>
              <a:prstGeom prst="rect">
                <a:avLst/>
              </a:prstGeom>
              <a:noFill/>
              <a:ln>
                <a:noFill/>
              </a:ln>
            </p:spPr>
            <p:txBody>
              <a:bodyPr wrap="square" tIns="0" bIns="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a:ea typeface="ＭＳ Ｐゴシック" charset="0"/>
                    <a:cs typeface="Calibri" panose="020F0502020204030204" pitchFamily="34" charset="0"/>
                  </a:rPr>
                  <a:t>Common Data Lake</a:t>
                </a:r>
              </a:p>
            </p:txBody>
          </p:sp>
          <p:sp>
            <p:nvSpPr>
              <p:cNvPr id="285" name="Freeform 167">
                <a:extLst>
                  <a:ext uri="{FF2B5EF4-FFF2-40B4-BE49-F238E27FC236}">
                    <a16:creationId xmlns:a16="http://schemas.microsoft.com/office/drawing/2014/main" id="{2A38F62C-5D20-6AE0-3680-E61C348019E7}"/>
                  </a:ext>
                </a:extLst>
              </p:cNvPr>
              <p:cNvSpPr>
                <a:spLocks noChangeAspect="1" noEditPoints="1"/>
              </p:cNvSpPr>
              <p:nvPr/>
            </p:nvSpPr>
            <p:spPr bwMode="auto">
              <a:xfrm>
                <a:off x="3652231" y="4143986"/>
                <a:ext cx="234582" cy="302844"/>
              </a:xfrm>
              <a:custGeom>
                <a:avLst/>
                <a:gdLst>
                  <a:gd name="T0" fmla="*/ 1296 w 1430"/>
                  <a:gd name="T1" fmla="*/ 631 h 1852"/>
                  <a:gd name="T2" fmla="*/ 1222 w 1430"/>
                  <a:gd name="T3" fmla="*/ 292 h 1852"/>
                  <a:gd name="T4" fmla="*/ 976 w 1430"/>
                  <a:gd name="T5" fmla="*/ 68 h 1852"/>
                  <a:gd name="T6" fmla="*/ 506 w 1430"/>
                  <a:gd name="T7" fmla="*/ 7 h 1852"/>
                  <a:gd name="T8" fmla="*/ 126 w 1430"/>
                  <a:gd name="T9" fmla="*/ 234 h 1852"/>
                  <a:gd name="T10" fmla="*/ 2 w 1430"/>
                  <a:gd name="T11" fmla="*/ 588 h 1852"/>
                  <a:gd name="T12" fmla="*/ 101 w 1430"/>
                  <a:gd name="T13" fmla="*/ 1047 h 1852"/>
                  <a:gd name="T14" fmla="*/ 241 w 1430"/>
                  <a:gd name="T15" fmla="*/ 1351 h 1852"/>
                  <a:gd name="T16" fmla="*/ 141 w 1430"/>
                  <a:gd name="T17" fmla="*/ 1652 h 1852"/>
                  <a:gd name="T18" fmla="*/ 92 w 1430"/>
                  <a:gd name="T19" fmla="*/ 1828 h 1852"/>
                  <a:gd name="T20" fmla="*/ 956 w 1430"/>
                  <a:gd name="T21" fmla="*/ 1821 h 1852"/>
                  <a:gd name="T22" fmla="*/ 898 w 1430"/>
                  <a:gd name="T23" fmla="*/ 1649 h 1852"/>
                  <a:gd name="T24" fmla="*/ 912 w 1430"/>
                  <a:gd name="T25" fmla="*/ 1484 h 1852"/>
                  <a:gd name="T26" fmla="*/ 1155 w 1430"/>
                  <a:gd name="T27" fmla="*/ 1452 h 1852"/>
                  <a:gd name="T28" fmla="*/ 1279 w 1430"/>
                  <a:gd name="T29" fmla="*/ 1422 h 1852"/>
                  <a:gd name="T30" fmla="*/ 1323 w 1430"/>
                  <a:gd name="T31" fmla="*/ 1262 h 1852"/>
                  <a:gd name="T32" fmla="*/ 1338 w 1430"/>
                  <a:gd name="T33" fmla="*/ 1181 h 1852"/>
                  <a:gd name="T34" fmla="*/ 1341 w 1430"/>
                  <a:gd name="T35" fmla="*/ 1072 h 1852"/>
                  <a:gd name="T36" fmla="*/ 1430 w 1430"/>
                  <a:gd name="T37" fmla="*/ 985 h 1852"/>
                  <a:gd name="T38" fmla="*/ 655 w 1430"/>
                  <a:gd name="T39" fmla="*/ 768 h 1852"/>
                  <a:gd name="T40" fmla="*/ 618 w 1430"/>
                  <a:gd name="T41" fmla="*/ 895 h 1852"/>
                  <a:gd name="T42" fmla="*/ 508 w 1430"/>
                  <a:gd name="T43" fmla="*/ 933 h 1852"/>
                  <a:gd name="T44" fmla="*/ 439 w 1430"/>
                  <a:gd name="T45" fmla="*/ 1006 h 1852"/>
                  <a:gd name="T46" fmla="*/ 291 w 1430"/>
                  <a:gd name="T47" fmla="*/ 982 h 1852"/>
                  <a:gd name="T48" fmla="*/ 188 w 1430"/>
                  <a:gd name="T49" fmla="*/ 928 h 1852"/>
                  <a:gd name="T50" fmla="*/ 94 w 1430"/>
                  <a:gd name="T51" fmla="*/ 793 h 1852"/>
                  <a:gd name="T52" fmla="*/ 129 w 1430"/>
                  <a:gd name="T53" fmla="*/ 702 h 1852"/>
                  <a:gd name="T54" fmla="*/ 106 w 1430"/>
                  <a:gd name="T55" fmla="*/ 600 h 1852"/>
                  <a:gd name="T56" fmla="*/ 198 w 1430"/>
                  <a:gd name="T57" fmla="*/ 504 h 1852"/>
                  <a:gd name="T58" fmla="*/ 295 w 1430"/>
                  <a:gd name="T59" fmla="*/ 434 h 1852"/>
                  <a:gd name="T60" fmla="*/ 462 w 1430"/>
                  <a:gd name="T61" fmla="*/ 429 h 1852"/>
                  <a:gd name="T62" fmla="*/ 561 w 1430"/>
                  <a:gd name="T63" fmla="*/ 508 h 1852"/>
                  <a:gd name="T64" fmla="*/ 639 w 1430"/>
                  <a:gd name="T65" fmla="*/ 566 h 1852"/>
                  <a:gd name="T66" fmla="*/ 629 w 1430"/>
                  <a:gd name="T67" fmla="*/ 665 h 1852"/>
                  <a:gd name="T68" fmla="*/ 634 w 1430"/>
                  <a:gd name="T69" fmla="*/ 397 h 1852"/>
                  <a:gd name="T70" fmla="*/ 533 w 1430"/>
                  <a:gd name="T71" fmla="*/ 409 h 1852"/>
                  <a:gd name="T72" fmla="*/ 468 w 1430"/>
                  <a:gd name="T73" fmla="*/ 359 h 1852"/>
                  <a:gd name="T74" fmla="*/ 415 w 1430"/>
                  <a:gd name="T75" fmla="*/ 313 h 1852"/>
                  <a:gd name="T76" fmla="*/ 431 w 1430"/>
                  <a:gd name="T77" fmla="*/ 232 h 1852"/>
                  <a:gd name="T78" fmla="*/ 410 w 1430"/>
                  <a:gd name="T79" fmla="*/ 163 h 1852"/>
                  <a:gd name="T80" fmla="*/ 468 w 1430"/>
                  <a:gd name="T81" fmla="*/ 107 h 1852"/>
                  <a:gd name="T82" fmla="*/ 533 w 1430"/>
                  <a:gd name="T83" fmla="*/ 56 h 1852"/>
                  <a:gd name="T84" fmla="*/ 633 w 1430"/>
                  <a:gd name="T85" fmla="*/ 65 h 1852"/>
                  <a:gd name="T86" fmla="*/ 701 w 1430"/>
                  <a:gd name="T87" fmla="*/ 101 h 1852"/>
                  <a:gd name="T88" fmla="*/ 755 w 1430"/>
                  <a:gd name="T89" fmla="*/ 184 h 1852"/>
                  <a:gd name="T90" fmla="*/ 743 w 1430"/>
                  <a:gd name="T91" fmla="*/ 265 h 1852"/>
                  <a:gd name="T92" fmla="*/ 723 w 1430"/>
                  <a:gd name="T93" fmla="*/ 344 h 1852"/>
                  <a:gd name="T94" fmla="*/ 1083 w 1430"/>
                  <a:gd name="T95" fmla="*/ 566 h 1852"/>
                  <a:gd name="T96" fmla="*/ 1025 w 1430"/>
                  <a:gd name="T97" fmla="*/ 616 h 1852"/>
                  <a:gd name="T98" fmla="*/ 1014 w 1430"/>
                  <a:gd name="T99" fmla="*/ 683 h 1852"/>
                  <a:gd name="T100" fmla="*/ 921 w 1430"/>
                  <a:gd name="T101" fmla="*/ 713 h 1852"/>
                  <a:gd name="T102" fmla="*/ 833 w 1430"/>
                  <a:gd name="T103" fmla="*/ 716 h 1852"/>
                  <a:gd name="T104" fmla="*/ 747 w 1430"/>
                  <a:gd name="T105" fmla="*/ 655 h 1852"/>
                  <a:gd name="T106" fmla="*/ 716 w 1430"/>
                  <a:gd name="T107" fmla="*/ 582 h 1852"/>
                  <a:gd name="T108" fmla="*/ 708 w 1430"/>
                  <a:gd name="T109" fmla="*/ 474 h 1852"/>
                  <a:gd name="T110" fmla="*/ 779 w 1430"/>
                  <a:gd name="T111" fmla="*/ 423 h 1852"/>
                  <a:gd name="T112" fmla="*/ 804 w 1430"/>
                  <a:gd name="T113" fmla="*/ 359 h 1852"/>
                  <a:gd name="T114" fmla="*/ 885 w 1430"/>
                  <a:gd name="T115" fmla="*/ 374 h 1852"/>
                  <a:gd name="T116" fmla="*/ 963 w 1430"/>
                  <a:gd name="T117" fmla="*/ 351 h 1852"/>
                  <a:gd name="T118" fmla="*/ 1036 w 1430"/>
                  <a:gd name="T119" fmla="*/ 416 h 1852"/>
                  <a:gd name="T120" fmla="*/ 1081 w 1430"/>
                  <a:gd name="T121" fmla="*/ 487 h 1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30" h="1852">
                    <a:moveTo>
                      <a:pt x="1389" y="891"/>
                    </a:moveTo>
                    <a:lnTo>
                      <a:pt x="1389" y="891"/>
                    </a:lnTo>
                    <a:lnTo>
                      <a:pt x="1355" y="834"/>
                    </a:lnTo>
                    <a:lnTo>
                      <a:pt x="1340" y="805"/>
                    </a:lnTo>
                    <a:lnTo>
                      <a:pt x="1325" y="776"/>
                    </a:lnTo>
                    <a:lnTo>
                      <a:pt x="1312" y="748"/>
                    </a:lnTo>
                    <a:lnTo>
                      <a:pt x="1302" y="722"/>
                    </a:lnTo>
                    <a:lnTo>
                      <a:pt x="1298" y="710"/>
                    </a:lnTo>
                    <a:lnTo>
                      <a:pt x="1295" y="698"/>
                    </a:lnTo>
                    <a:lnTo>
                      <a:pt x="1292" y="686"/>
                    </a:lnTo>
                    <a:lnTo>
                      <a:pt x="1291" y="676"/>
                    </a:lnTo>
                    <a:lnTo>
                      <a:pt x="1291" y="676"/>
                    </a:lnTo>
                    <a:lnTo>
                      <a:pt x="1291" y="666"/>
                    </a:lnTo>
                    <a:lnTo>
                      <a:pt x="1292" y="655"/>
                    </a:lnTo>
                    <a:lnTo>
                      <a:pt x="1296" y="631"/>
                    </a:lnTo>
                    <a:lnTo>
                      <a:pt x="1301" y="605"/>
                    </a:lnTo>
                    <a:lnTo>
                      <a:pt x="1304" y="590"/>
                    </a:lnTo>
                    <a:lnTo>
                      <a:pt x="1305" y="574"/>
                    </a:lnTo>
                    <a:lnTo>
                      <a:pt x="1306" y="557"/>
                    </a:lnTo>
                    <a:lnTo>
                      <a:pt x="1307" y="538"/>
                    </a:lnTo>
                    <a:lnTo>
                      <a:pt x="1305" y="518"/>
                    </a:lnTo>
                    <a:lnTo>
                      <a:pt x="1303" y="495"/>
                    </a:lnTo>
                    <a:lnTo>
                      <a:pt x="1298" y="472"/>
                    </a:lnTo>
                    <a:lnTo>
                      <a:pt x="1291" y="446"/>
                    </a:lnTo>
                    <a:lnTo>
                      <a:pt x="1283" y="418"/>
                    </a:lnTo>
                    <a:lnTo>
                      <a:pt x="1270" y="389"/>
                    </a:lnTo>
                    <a:lnTo>
                      <a:pt x="1270" y="389"/>
                    </a:lnTo>
                    <a:lnTo>
                      <a:pt x="1257" y="358"/>
                    </a:lnTo>
                    <a:lnTo>
                      <a:pt x="1241" y="325"/>
                    </a:lnTo>
                    <a:lnTo>
                      <a:pt x="1222" y="292"/>
                    </a:lnTo>
                    <a:lnTo>
                      <a:pt x="1213" y="275"/>
                    </a:lnTo>
                    <a:lnTo>
                      <a:pt x="1202" y="259"/>
                    </a:lnTo>
                    <a:lnTo>
                      <a:pt x="1191" y="243"/>
                    </a:lnTo>
                    <a:lnTo>
                      <a:pt x="1178" y="226"/>
                    </a:lnTo>
                    <a:lnTo>
                      <a:pt x="1165" y="210"/>
                    </a:lnTo>
                    <a:lnTo>
                      <a:pt x="1151" y="193"/>
                    </a:lnTo>
                    <a:lnTo>
                      <a:pt x="1135" y="178"/>
                    </a:lnTo>
                    <a:lnTo>
                      <a:pt x="1119" y="163"/>
                    </a:lnTo>
                    <a:lnTo>
                      <a:pt x="1103" y="147"/>
                    </a:lnTo>
                    <a:lnTo>
                      <a:pt x="1084" y="133"/>
                    </a:lnTo>
                    <a:lnTo>
                      <a:pt x="1065" y="119"/>
                    </a:lnTo>
                    <a:lnTo>
                      <a:pt x="1044" y="106"/>
                    </a:lnTo>
                    <a:lnTo>
                      <a:pt x="1023" y="92"/>
                    </a:lnTo>
                    <a:lnTo>
                      <a:pt x="1000" y="80"/>
                    </a:lnTo>
                    <a:lnTo>
                      <a:pt x="976" y="68"/>
                    </a:lnTo>
                    <a:lnTo>
                      <a:pt x="951" y="57"/>
                    </a:lnTo>
                    <a:lnTo>
                      <a:pt x="925" y="47"/>
                    </a:lnTo>
                    <a:lnTo>
                      <a:pt x="896" y="37"/>
                    </a:lnTo>
                    <a:lnTo>
                      <a:pt x="866" y="29"/>
                    </a:lnTo>
                    <a:lnTo>
                      <a:pt x="836" y="22"/>
                    </a:lnTo>
                    <a:lnTo>
                      <a:pt x="803" y="16"/>
                    </a:lnTo>
                    <a:lnTo>
                      <a:pt x="768" y="9"/>
                    </a:lnTo>
                    <a:lnTo>
                      <a:pt x="732" y="5"/>
                    </a:lnTo>
                    <a:lnTo>
                      <a:pt x="694" y="2"/>
                    </a:lnTo>
                    <a:lnTo>
                      <a:pt x="656" y="0"/>
                    </a:lnTo>
                    <a:lnTo>
                      <a:pt x="615" y="0"/>
                    </a:lnTo>
                    <a:lnTo>
                      <a:pt x="615" y="0"/>
                    </a:lnTo>
                    <a:lnTo>
                      <a:pt x="577" y="0"/>
                    </a:lnTo>
                    <a:lnTo>
                      <a:pt x="541" y="3"/>
                    </a:lnTo>
                    <a:lnTo>
                      <a:pt x="506" y="7"/>
                    </a:lnTo>
                    <a:lnTo>
                      <a:pt x="472" y="13"/>
                    </a:lnTo>
                    <a:lnTo>
                      <a:pt x="440" y="22"/>
                    </a:lnTo>
                    <a:lnTo>
                      <a:pt x="408" y="31"/>
                    </a:lnTo>
                    <a:lnTo>
                      <a:pt x="378" y="41"/>
                    </a:lnTo>
                    <a:lnTo>
                      <a:pt x="350" y="53"/>
                    </a:lnTo>
                    <a:lnTo>
                      <a:pt x="322" y="67"/>
                    </a:lnTo>
                    <a:lnTo>
                      <a:pt x="295" y="81"/>
                    </a:lnTo>
                    <a:lnTo>
                      <a:pt x="270" y="96"/>
                    </a:lnTo>
                    <a:lnTo>
                      <a:pt x="246" y="114"/>
                    </a:lnTo>
                    <a:lnTo>
                      <a:pt x="223" y="131"/>
                    </a:lnTo>
                    <a:lnTo>
                      <a:pt x="201" y="151"/>
                    </a:lnTo>
                    <a:lnTo>
                      <a:pt x="181" y="170"/>
                    </a:lnTo>
                    <a:lnTo>
                      <a:pt x="161" y="190"/>
                    </a:lnTo>
                    <a:lnTo>
                      <a:pt x="143" y="212"/>
                    </a:lnTo>
                    <a:lnTo>
                      <a:pt x="126" y="234"/>
                    </a:lnTo>
                    <a:lnTo>
                      <a:pt x="110" y="257"/>
                    </a:lnTo>
                    <a:lnTo>
                      <a:pt x="95" y="280"/>
                    </a:lnTo>
                    <a:lnTo>
                      <a:pt x="82" y="305"/>
                    </a:lnTo>
                    <a:lnTo>
                      <a:pt x="68" y="329"/>
                    </a:lnTo>
                    <a:lnTo>
                      <a:pt x="57" y="355"/>
                    </a:lnTo>
                    <a:lnTo>
                      <a:pt x="47" y="380"/>
                    </a:lnTo>
                    <a:lnTo>
                      <a:pt x="38" y="406"/>
                    </a:lnTo>
                    <a:lnTo>
                      <a:pt x="30" y="432"/>
                    </a:lnTo>
                    <a:lnTo>
                      <a:pt x="21" y="457"/>
                    </a:lnTo>
                    <a:lnTo>
                      <a:pt x="16" y="484"/>
                    </a:lnTo>
                    <a:lnTo>
                      <a:pt x="11" y="511"/>
                    </a:lnTo>
                    <a:lnTo>
                      <a:pt x="7" y="536"/>
                    </a:lnTo>
                    <a:lnTo>
                      <a:pt x="4" y="563"/>
                    </a:lnTo>
                    <a:lnTo>
                      <a:pt x="2" y="588"/>
                    </a:lnTo>
                    <a:lnTo>
                      <a:pt x="2" y="588"/>
                    </a:lnTo>
                    <a:lnTo>
                      <a:pt x="0" y="630"/>
                    </a:lnTo>
                    <a:lnTo>
                      <a:pt x="0" y="671"/>
                    </a:lnTo>
                    <a:lnTo>
                      <a:pt x="2" y="709"/>
                    </a:lnTo>
                    <a:lnTo>
                      <a:pt x="5" y="746"/>
                    </a:lnTo>
                    <a:lnTo>
                      <a:pt x="9" y="781"/>
                    </a:lnTo>
                    <a:lnTo>
                      <a:pt x="14" y="813"/>
                    </a:lnTo>
                    <a:lnTo>
                      <a:pt x="21" y="845"/>
                    </a:lnTo>
                    <a:lnTo>
                      <a:pt x="28" y="876"/>
                    </a:lnTo>
                    <a:lnTo>
                      <a:pt x="37" y="904"/>
                    </a:lnTo>
                    <a:lnTo>
                      <a:pt x="47" y="931"/>
                    </a:lnTo>
                    <a:lnTo>
                      <a:pt x="56" y="956"/>
                    </a:lnTo>
                    <a:lnTo>
                      <a:pt x="67" y="981"/>
                    </a:lnTo>
                    <a:lnTo>
                      <a:pt x="78" y="1005"/>
                    </a:lnTo>
                    <a:lnTo>
                      <a:pt x="90" y="1027"/>
                    </a:lnTo>
                    <a:lnTo>
                      <a:pt x="101" y="1047"/>
                    </a:lnTo>
                    <a:lnTo>
                      <a:pt x="113" y="1068"/>
                    </a:lnTo>
                    <a:lnTo>
                      <a:pt x="137" y="1105"/>
                    </a:lnTo>
                    <a:lnTo>
                      <a:pt x="160" y="1140"/>
                    </a:lnTo>
                    <a:lnTo>
                      <a:pt x="182" y="1170"/>
                    </a:lnTo>
                    <a:lnTo>
                      <a:pt x="202" y="1200"/>
                    </a:lnTo>
                    <a:lnTo>
                      <a:pt x="219" y="1226"/>
                    </a:lnTo>
                    <a:lnTo>
                      <a:pt x="226" y="1240"/>
                    </a:lnTo>
                    <a:lnTo>
                      <a:pt x="232" y="1253"/>
                    </a:lnTo>
                    <a:lnTo>
                      <a:pt x="236" y="1265"/>
                    </a:lnTo>
                    <a:lnTo>
                      <a:pt x="240" y="1279"/>
                    </a:lnTo>
                    <a:lnTo>
                      <a:pt x="242" y="1291"/>
                    </a:lnTo>
                    <a:lnTo>
                      <a:pt x="243" y="1303"/>
                    </a:lnTo>
                    <a:lnTo>
                      <a:pt x="243" y="1303"/>
                    </a:lnTo>
                    <a:lnTo>
                      <a:pt x="243" y="1328"/>
                    </a:lnTo>
                    <a:lnTo>
                      <a:pt x="241" y="1351"/>
                    </a:lnTo>
                    <a:lnTo>
                      <a:pt x="240" y="1375"/>
                    </a:lnTo>
                    <a:lnTo>
                      <a:pt x="237" y="1397"/>
                    </a:lnTo>
                    <a:lnTo>
                      <a:pt x="231" y="1442"/>
                    </a:lnTo>
                    <a:lnTo>
                      <a:pt x="224" y="1486"/>
                    </a:lnTo>
                    <a:lnTo>
                      <a:pt x="216" y="1528"/>
                    </a:lnTo>
                    <a:lnTo>
                      <a:pt x="206" y="1568"/>
                    </a:lnTo>
                    <a:lnTo>
                      <a:pt x="198" y="1606"/>
                    </a:lnTo>
                    <a:lnTo>
                      <a:pt x="192" y="1641"/>
                    </a:lnTo>
                    <a:lnTo>
                      <a:pt x="188" y="1641"/>
                    </a:lnTo>
                    <a:lnTo>
                      <a:pt x="188" y="1641"/>
                    </a:lnTo>
                    <a:lnTo>
                      <a:pt x="178" y="1641"/>
                    </a:lnTo>
                    <a:lnTo>
                      <a:pt x="168" y="1643"/>
                    </a:lnTo>
                    <a:lnTo>
                      <a:pt x="158" y="1645"/>
                    </a:lnTo>
                    <a:lnTo>
                      <a:pt x="149" y="1648"/>
                    </a:lnTo>
                    <a:lnTo>
                      <a:pt x="141" y="1652"/>
                    </a:lnTo>
                    <a:lnTo>
                      <a:pt x="133" y="1657"/>
                    </a:lnTo>
                    <a:lnTo>
                      <a:pt x="125" y="1663"/>
                    </a:lnTo>
                    <a:lnTo>
                      <a:pt x="117" y="1669"/>
                    </a:lnTo>
                    <a:lnTo>
                      <a:pt x="111" y="1676"/>
                    </a:lnTo>
                    <a:lnTo>
                      <a:pt x="105" y="1685"/>
                    </a:lnTo>
                    <a:lnTo>
                      <a:pt x="100" y="1693"/>
                    </a:lnTo>
                    <a:lnTo>
                      <a:pt x="96" y="1701"/>
                    </a:lnTo>
                    <a:lnTo>
                      <a:pt x="93" y="1710"/>
                    </a:lnTo>
                    <a:lnTo>
                      <a:pt x="91" y="1719"/>
                    </a:lnTo>
                    <a:lnTo>
                      <a:pt x="89" y="1730"/>
                    </a:lnTo>
                    <a:lnTo>
                      <a:pt x="89" y="1740"/>
                    </a:lnTo>
                    <a:lnTo>
                      <a:pt x="89" y="1813"/>
                    </a:lnTo>
                    <a:lnTo>
                      <a:pt x="89" y="1813"/>
                    </a:lnTo>
                    <a:lnTo>
                      <a:pt x="89" y="1821"/>
                    </a:lnTo>
                    <a:lnTo>
                      <a:pt x="92" y="1828"/>
                    </a:lnTo>
                    <a:lnTo>
                      <a:pt x="95" y="1835"/>
                    </a:lnTo>
                    <a:lnTo>
                      <a:pt x="100" y="1841"/>
                    </a:lnTo>
                    <a:lnTo>
                      <a:pt x="106" y="1846"/>
                    </a:lnTo>
                    <a:lnTo>
                      <a:pt x="112" y="1849"/>
                    </a:lnTo>
                    <a:lnTo>
                      <a:pt x="121" y="1851"/>
                    </a:lnTo>
                    <a:lnTo>
                      <a:pt x="129" y="1852"/>
                    </a:lnTo>
                    <a:lnTo>
                      <a:pt x="917" y="1852"/>
                    </a:lnTo>
                    <a:lnTo>
                      <a:pt x="917" y="1852"/>
                    </a:lnTo>
                    <a:lnTo>
                      <a:pt x="926" y="1851"/>
                    </a:lnTo>
                    <a:lnTo>
                      <a:pt x="933" y="1849"/>
                    </a:lnTo>
                    <a:lnTo>
                      <a:pt x="940" y="1846"/>
                    </a:lnTo>
                    <a:lnTo>
                      <a:pt x="946" y="1841"/>
                    </a:lnTo>
                    <a:lnTo>
                      <a:pt x="950" y="1835"/>
                    </a:lnTo>
                    <a:lnTo>
                      <a:pt x="954" y="1828"/>
                    </a:lnTo>
                    <a:lnTo>
                      <a:pt x="956" y="1821"/>
                    </a:lnTo>
                    <a:lnTo>
                      <a:pt x="957" y="1813"/>
                    </a:lnTo>
                    <a:lnTo>
                      <a:pt x="957" y="1740"/>
                    </a:lnTo>
                    <a:lnTo>
                      <a:pt x="957" y="1740"/>
                    </a:lnTo>
                    <a:lnTo>
                      <a:pt x="956" y="1730"/>
                    </a:lnTo>
                    <a:lnTo>
                      <a:pt x="955" y="1720"/>
                    </a:lnTo>
                    <a:lnTo>
                      <a:pt x="953" y="1710"/>
                    </a:lnTo>
                    <a:lnTo>
                      <a:pt x="949" y="1702"/>
                    </a:lnTo>
                    <a:lnTo>
                      <a:pt x="945" y="1693"/>
                    </a:lnTo>
                    <a:lnTo>
                      <a:pt x="941" y="1685"/>
                    </a:lnTo>
                    <a:lnTo>
                      <a:pt x="935" y="1677"/>
                    </a:lnTo>
                    <a:lnTo>
                      <a:pt x="929" y="1670"/>
                    </a:lnTo>
                    <a:lnTo>
                      <a:pt x="922" y="1664"/>
                    </a:lnTo>
                    <a:lnTo>
                      <a:pt x="914" y="1658"/>
                    </a:lnTo>
                    <a:lnTo>
                      <a:pt x="906" y="1653"/>
                    </a:lnTo>
                    <a:lnTo>
                      <a:pt x="898" y="1649"/>
                    </a:lnTo>
                    <a:lnTo>
                      <a:pt x="889" y="1646"/>
                    </a:lnTo>
                    <a:lnTo>
                      <a:pt x="880" y="1643"/>
                    </a:lnTo>
                    <a:lnTo>
                      <a:pt x="869" y="1642"/>
                    </a:lnTo>
                    <a:lnTo>
                      <a:pt x="860" y="1641"/>
                    </a:lnTo>
                    <a:lnTo>
                      <a:pt x="860" y="1641"/>
                    </a:lnTo>
                    <a:lnTo>
                      <a:pt x="861" y="1613"/>
                    </a:lnTo>
                    <a:lnTo>
                      <a:pt x="863" y="1600"/>
                    </a:lnTo>
                    <a:lnTo>
                      <a:pt x="866" y="1587"/>
                    </a:lnTo>
                    <a:lnTo>
                      <a:pt x="866" y="1587"/>
                    </a:lnTo>
                    <a:lnTo>
                      <a:pt x="873" y="1562"/>
                    </a:lnTo>
                    <a:lnTo>
                      <a:pt x="882" y="1538"/>
                    </a:lnTo>
                    <a:lnTo>
                      <a:pt x="891" y="1518"/>
                    </a:lnTo>
                    <a:lnTo>
                      <a:pt x="901" y="1500"/>
                    </a:lnTo>
                    <a:lnTo>
                      <a:pt x="906" y="1492"/>
                    </a:lnTo>
                    <a:lnTo>
                      <a:pt x="912" y="1484"/>
                    </a:lnTo>
                    <a:lnTo>
                      <a:pt x="918" y="1478"/>
                    </a:lnTo>
                    <a:lnTo>
                      <a:pt x="926" y="1472"/>
                    </a:lnTo>
                    <a:lnTo>
                      <a:pt x="933" y="1467"/>
                    </a:lnTo>
                    <a:lnTo>
                      <a:pt x="940" y="1462"/>
                    </a:lnTo>
                    <a:lnTo>
                      <a:pt x="948" y="1458"/>
                    </a:lnTo>
                    <a:lnTo>
                      <a:pt x="956" y="1454"/>
                    </a:lnTo>
                    <a:lnTo>
                      <a:pt x="964" y="1450"/>
                    </a:lnTo>
                    <a:lnTo>
                      <a:pt x="974" y="1447"/>
                    </a:lnTo>
                    <a:lnTo>
                      <a:pt x="993" y="1443"/>
                    </a:lnTo>
                    <a:lnTo>
                      <a:pt x="1015" y="1441"/>
                    </a:lnTo>
                    <a:lnTo>
                      <a:pt x="1038" y="1440"/>
                    </a:lnTo>
                    <a:lnTo>
                      <a:pt x="1064" y="1441"/>
                    </a:lnTo>
                    <a:lnTo>
                      <a:pt x="1091" y="1443"/>
                    </a:lnTo>
                    <a:lnTo>
                      <a:pt x="1122" y="1447"/>
                    </a:lnTo>
                    <a:lnTo>
                      <a:pt x="1155" y="1452"/>
                    </a:lnTo>
                    <a:lnTo>
                      <a:pt x="1155" y="1452"/>
                    </a:lnTo>
                    <a:lnTo>
                      <a:pt x="1169" y="1455"/>
                    </a:lnTo>
                    <a:lnTo>
                      <a:pt x="1181" y="1456"/>
                    </a:lnTo>
                    <a:lnTo>
                      <a:pt x="1194" y="1456"/>
                    </a:lnTo>
                    <a:lnTo>
                      <a:pt x="1206" y="1456"/>
                    </a:lnTo>
                    <a:lnTo>
                      <a:pt x="1216" y="1455"/>
                    </a:lnTo>
                    <a:lnTo>
                      <a:pt x="1225" y="1454"/>
                    </a:lnTo>
                    <a:lnTo>
                      <a:pt x="1235" y="1450"/>
                    </a:lnTo>
                    <a:lnTo>
                      <a:pt x="1243" y="1448"/>
                    </a:lnTo>
                    <a:lnTo>
                      <a:pt x="1250" y="1444"/>
                    </a:lnTo>
                    <a:lnTo>
                      <a:pt x="1257" y="1441"/>
                    </a:lnTo>
                    <a:lnTo>
                      <a:pt x="1263" y="1437"/>
                    </a:lnTo>
                    <a:lnTo>
                      <a:pt x="1269" y="1432"/>
                    </a:lnTo>
                    <a:lnTo>
                      <a:pt x="1274" y="1427"/>
                    </a:lnTo>
                    <a:lnTo>
                      <a:pt x="1279" y="1422"/>
                    </a:lnTo>
                    <a:lnTo>
                      <a:pt x="1287" y="1410"/>
                    </a:lnTo>
                    <a:lnTo>
                      <a:pt x="1292" y="1397"/>
                    </a:lnTo>
                    <a:lnTo>
                      <a:pt x="1296" y="1384"/>
                    </a:lnTo>
                    <a:lnTo>
                      <a:pt x="1299" y="1371"/>
                    </a:lnTo>
                    <a:lnTo>
                      <a:pt x="1301" y="1356"/>
                    </a:lnTo>
                    <a:lnTo>
                      <a:pt x="1303" y="1331"/>
                    </a:lnTo>
                    <a:lnTo>
                      <a:pt x="1304" y="1307"/>
                    </a:lnTo>
                    <a:lnTo>
                      <a:pt x="1304" y="1307"/>
                    </a:lnTo>
                    <a:lnTo>
                      <a:pt x="1305" y="1298"/>
                    </a:lnTo>
                    <a:lnTo>
                      <a:pt x="1306" y="1290"/>
                    </a:lnTo>
                    <a:lnTo>
                      <a:pt x="1308" y="1284"/>
                    </a:lnTo>
                    <a:lnTo>
                      <a:pt x="1310" y="1278"/>
                    </a:lnTo>
                    <a:lnTo>
                      <a:pt x="1313" y="1274"/>
                    </a:lnTo>
                    <a:lnTo>
                      <a:pt x="1316" y="1269"/>
                    </a:lnTo>
                    <a:lnTo>
                      <a:pt x="1323" y="1262"/>
                    </a:lnTo>
                    <a:lnTo>
                      <a:pt x="1336" y="1253"/>
                    </a:lnTo>
                    <a:lnTo>
                      <a:pt x="1343" y="1248"/>
                    </a:lnTo>
                    <a:lnTo>
                      <a:pt x="1345" y="1244"/>
                    </a:lnTo>
                    <a:lnTo>
                      <a:pt x="1348" y="1240"/>
                    </a:lnTo>
                    <a:lnTo>
                      <a:pt x="1348" y="1240"/>
                    </a:lnTo>
                    <a:lnTo>
                      <a:pt x="1352" y="1230"/>
                    </a:lnTo>
                    <a:lnTo>
                      <a:pt x="1353" y="1219"/>
                    </a:lnTo>
                    <a:lnTo>
                      <a:pt x="1353" y="1211"/>
                    </a:lnTo>
                    <a:lnTo>
                      <a:pt x="1351" y="1204"/>
                    </a:lnTo>
                    <a:lnTo>
                      <a:pt x="1347" y="1197"/>
                    </a:lnTo>
                    <a:lnTo>
                      <a:pt x="1341" y="1192"/>
                    </a:lnTo>
                    <a:lnTo>
                      <a:pt x="1335" y="1187"/>
                    </a:lnTo>
                    <a:lnTo>
                      <a:pt x="1327" y="1184"/>
                    </a:lnTo>
                    <a:lnTo>
                      <a:pt x="1327" y="1184"/>
                    </a:lnTo>
                    <a:lnTo>
                      <a:pt x="1338" y="1181"/>
                    </a:lnTo>
                    <a:lnTo>
                      <a:pt x="1344" y="1180"/>
                    </a:lnTo>
                    <a:lnTo>
                      <a:pt x="1349" y="1177"/>
                    </a:lnTo>
                    <a:lnTo>
                      <a:pt x="1353" y="1173"/>
                    </a:lnTo>
                    <a:lnTo>
                      <a:pt x="1354" y="1169"/>
                    </a:lnTo>
                    <a:lnTo>
                      <a:pt x="1355" y="1166"/>
                    </a:lnTo>
                    <a:lnTo>
                      <a:pt x="1356" y="1156"/>
                    </a:lnTo>
                    <a:lnTo>
                      <a:pt x="1354" y="1144"/>
                    </a:lnTo>
                    <a:lnTo>
                      <a:pt x="1354" y="1144"/>
                    </a:lnTo>
                    <a:lnTo>
                      <a:pt x="1350" y="1129"/>
                    </a:lnTo>
                    <a:lnTo>
                      <a:pt x="1345" y="1115"/>
                    </a:lnTo>
                    <a:lnTo>
                      <a:pt x="1341" y="1101"/>
                    </a:lnTo>
                    <a:lnTo>
                      <a:pt x="1340" y="1093"/>
                    </a:lnTo>
                    <a:lnTo>
                      <a:pt x="1339" y="1086"/>
                    </a:lnTo>
                    <a:lnTo>
                      <a:pt x="1340" y="1079"/>
                    </a:lnTo>
                    <a:lnTo>
                      <a:pt x="1341" y="1072"/>
                    </a:lnTo>
                    <a:lnTo>
                      <a:pt x="1344" y="1065"/>
                    </a:lnTo>
                    <a:lnTo>
                      <a:pt x="1349" y="1058"/>
                    </a:lnTo>
                    <a:lnTo>
                      <a:pt x="1355" y="1051"/>
                    </a:lnTo>
                    <a:lnTo>
                      <a:pt x="1364" y="1043"/>
                    </a:lnTo>
                    <a:lnTo>
                      <a:pt x="1375" y="1036"/>
                    </a:lnTo>
                    <a:lnTo>
                      <a:pt x="1388" y="1029"/>
                    </a:lnTo>
                    <a:lnTo>
                      <a:pt x="1388" y="1029"/>
                    </a:lnTo>
                    <a:lnTo>
                      <a:pt x="1398" y="1025"/>
                    </a:lnTo>
                    <a:lnTo>
                      <a:pt x="1407" y="1020"/>
                    </a:lnTo>
                    <a:lnTo>
                      <a:pt x="1415" y="1015"/>
                    </a:lnTo>
                    <a:lnTo>
                      <a:pt x="1420" y="1010"/>
                    </a:lnTo>
                    <a:lnTo>
                      <a:pt x="1425" y="1005"/>
                    </a:lnTo>
                    <a:lnTo>
                      <a:pt x="1428" y="998"/>
                    </a:lnTo>
                    <a:lnTo>
                      <a:pt x="1430" y="992"/>
                    </a:lnTo>
                    <a:lnTo>
                      <a:pt x="1430" y="985"/>
                    </a:lnTo>
                    <a:lnTo>
                      <a:pt x="1429" y="977"/>
                    </a:lnTo>
                    <a:lnTo>
                      <a:pt x="1427" y="969"/>
                    </a:lnTo>
                    <a:lnTo>
                      <a:pt x="1424" y="960"/>
                    </a:lnTo>
                    <a:lnTo>
                      <a:pt x="1419" y="948"/>
                    </a:lnTo>
                    <a:lnTo>
                      <a:pt x="1406" y="923"/>
                    </a:lnTo>
                    <a:lnTo>
                      <a:pt x="1389" y="891"/>
                    </a:lnTo>
                    <a:lnTo>
                      <a:pt x="1389" y="891"/>
                    </a:lnTo>
                    <a:close/>
                    <a:moveTo>
                      <a:pt x="634" y="714"/>
                    </a:moveTo>
                    <a:lnTo>
                      <a:pt x="634" y="714"/>
                    </a:lnTo>
                    <a:lnTo>
                      <a:pt x="634" y="726"/>
                    </a:lnTo>
                    <a:lnTo>
                      <a:pt x="633" y="739"/>
                    </a:lnTo>
                    <a:lnTo>
                      <a:pt x="629" y="763"/>
                    </a:lnTo>
                    <a:lnTo>
                      <a:pt x="649" y="767"/>
                    </a:lnTo>
                    <a:lnTo>
                      <a:pt x="649" y="767"/>
                    </a:lnTo>
                    <a:lnTo>
                      <a:pt x="655" y="768"/>
                    </a:lnTo>
                    <a:lnTo>
                      <a:pt x="658" y="770"/>
                    </a:lnTo>
                    <a:lnTo>
                      <a:pt x="658" y="770"/>
                    </a:lnTo>
                    <a:lnTo>
                      <a:pt x="664" y="774"/>
                    </a:lnTo>
                    <a:lnTo>
                      <a:pt x="667" y="780"/>
                    </a:lnTo>
                    <a:lnTo>
                      <a:pt x="669" y="787"/>
                    </a:lnTo>
                    <a:lnTo>
                      <a:pt x="668" y="793"/>
                    </a:lnTo>
                    <a:lnTo>
                      <a:pt x="668" y="793"/>
                    </a:lnTo>
                    <a:lnTo>
                      <a:pt x="668" y="793"/>
                    </a:lnTo>
                    <a:lnTo>
                      <a:pt x="663" y="810"/>
                    </a:lnTo>
                    <a:lnTo>
                      <a:pt x="656" y="829"/>
                    </a:lnTo>
                    <a:lnTo>
                      <a:pt x="647" y="846"/>
                    </a:lnTo>
                    <a:lnTo>
                      <a:pt x="639" y="862"/>
                    </a:lnTo>
                    <a:lnTo>
                      <a:pt x="639" y="862"/>
                    </a:lnTo>
                    <a:lnTo>
                      <a:pt x="629" y="879"/>
                    </a:lnTo>
                    <a:lnTo>
                      <a:pt x="618" y="895"/>
                    </a:lnTo>
                    <a:lnTo>
                      <a:pt x="605" y="909"/>
                    </a:lnTo>
                    <a:lnTo>
                      <a:pt x="593" y="924"/>
                    </a:lnTo>
                    <a:lnTo>
                      <a:pt x="593" y="924"/>
                    </a:lnTo>
                    <a:lnTo>
                      <a:pt x="593" y="924"/>
                    </a:lnTo>
                    <a:lnTo>
                      <a:pt x="587" y="927"/>
                    </a:lnTo>
                    <a:lnTo>
                      <a:pt x="581" y="929"/>
                    </a:lnTo>
                    <a:lnTo>
                      <a:pt x="575" y="928"/>
                    </a:lnTo>
                    <a:lnTo>
                      <a:pt x="569" y="926"/>
                    </a:lnTo>
                    <a:lnTo>
                      <a:pt x="569" y="926"/>
                    </a:lnTo>
                    <a:lnTo>
                      <a:pt x="565" y="924"/>
                    </a:lnTo>
                    <a:lnTo>
                      <a:pt x="561" y="920"/>
                    </a:lnTo>
                    <a:lnTo>
                      <a:pt x="547" y="904"/>
                    </a:lnTo>
                    <a:lnTo>
                      <a:pt x="547" y="904"/>
                    </a:lnTo>
                    <a:lnTo>
                      <a:pt x="529" y="920"/>
                    </a:lnTo>
                    <a:lnTo>
                      <a:pt x="508" y="933"/>
                    </a:lnTo>
                    <a:lnTo>
                      <a:pt x="486" y="944"/>
                    </a:lnTo>
                    <a:lnTo>
                      <a:pt x="474" y="949"/>
                    </a:lnTo>
                    <a:lnTo>
                      <a:pt x="462" y="953"/>
                    </a:lnTo>
                    <a:lnTo>
                      <a:pt x="469" y="973"/>
                    </a:lnTo>
                    <a:lnTo>
                      <a:pt x="469" y="973"/>
                    </a:lnTo>
                    <a:lnTo>
                      <a:pt x="470" y="978"/>
                    </a:lnTo>
                    <a:lnTo>
                      <a:pt x="471" y="982"/>
                    </a:lnTo>
                    <a:lnTo>
                      <a:pt x="471" y="982"/>
                    </a:lnTo>
                    <a:lnTo>
                      <a:pt x="470" y="988"/>
                    </a:lnTo>
                    <a:lnTo>
                      <a:pt x="467" y="994"/>
                    </a:lnTo>
                    <a:lnTo>
                      <a:pt x="462" y="999"/>
                    </a:lnTo>
                    <a:lnTo>
                      <a:pt x="456" y="1002"/>
                    </a:lnTo>
                    <a:lnTo>
                      <a:pt x="457" y="1002"/>
                    </a:lnTo>
                    <a:lnTo>
                      <a:pt x="457" y="1002"/>
                    </a:lnTo>
                    <a:lnTo>
                      <a:pt x="439" y="1006"/>
                    </a:lnTo>
                    <a:lnTo>
                      <a:pt x="419" y="1009"/>
                    </a:lnTo>
                    <a:lnTo>
                      <a:pt x="401" y="1011"/>
                    </a:lnTo>
                    <a:lnTo>
                      <a:pt x="381" y="1012"/>
                    </a:lnTo>
                    <a:lnTo>
                      <a:pt x="381" y="1012"/>
                    </a:lnTo>
                    <a:lnTo>
                      <a:pt x="362" y="1011"/>
                    </a:lnTo>
                    <a:lnTo>
                      <a:pt x="343" y="1009"/>
                    </a:lnTo>
                    <a:lnTo>
                      <a:pt x="324" y="1006"/>
                    </a:lnTo>
                    <a:lnTo>
                      <a:pt x="306" y="1002"/>
                    </a:lnTo>
                    <a:lnTo>
                      <a:pt x="306" y="1002"/>
                    </a:lnTo>
                    <a:lnTo>
                      <a:pt x="306" y="1002"/>
                    </a:lnTo>
                    <a:lnTo>
                      <a:pt x="300" y="999"/>
                    </a:lnTo>
                    <a:lnTo>
                      <a:pt x="295" y="994"/>
                    </a:lnTo>
                    <a:lnTo>
                      <a:pt x="292" y="988"/>
                    </a:lnTo>
                    <a:lnTo>
                      <a:pt x="291" y="982"/>
                    </a:lnTo>
                    <a:lnTo>
                      <a:pt x="291" y="982"/>
                    </a:lnTo>
                    <a:lnTo>
                      <a:pt x="291" y="977"/>
                    </a:lnTo>
                    <a:lnTo>
                      <a:pt x="292" y="973"/>
                    </a:lnTo>
                    <a:lnTo>
                      <a:pt x="300" y="953"/>
                    </a:lnTo>
                    <a:lnTo>
                      <a:pt x="300" y="953"/>
                    </a:lnTo>
                    <a:lnTo>
                      <a:pt x="288" y="949"/>
                    </a:lnTo>
                    <a:lnTo>
                      <a:pt x="277" y="944"/>
                    </a:lnTo>
                    <a:lnTo>
                      <a:pt x="255" y="933"/>
                    </a:lnTo>
                    <a:lnTo>
                      <a:pt x="234" y="920"/>
                    </a:lnTo>
                    <a:lnTo>
                      <a:pt x="215" y="904"/>
                    </a:lnTo>
                    <a:lnTo>
                      <a:pt x="200" y="920"/>
                    </a:lnTo>
                    <a:lnTo>
                      <a:pt x="200" y="920"/>
                    </a:lnTo>
                    <a:lnTo>
                      <a:pt x="198" y="924"/>
                    </a:lnTo>
                    <a:lnTo>
                      <a:pt x="194" y="926"/>
                    </a:lnTo>
                    <a:lnTo>
                      <a:pt x="194" y="926"/>
                    </a:lnTo>
                    <a:lnTo>
                      <a:pt x="188" y="928"/>
                    </a:lnTo>
                    <a:lnTo>
                      <a:pt x="181" y="929"/>
                    </a:lnTo>
                    <a:lnTo>
                      <a:pt x="175" y="927"/>
                    </a:lnTo>
                    <a:lnTo>
                      <a:pt x="170" y="924"/>
                    </a:lnTo>
                    <a:lnTo>
                      <a:pt x="170" y="924"/>
                    </a:lnTo>
                    <a:lnTo>
                      <a:pt x="170" y="924"/>
                    </a:lnTo>
                    <a:lnTo>
                      <a:pt x="157" y="909"/>
                    </a:lnTo>
                    <a:lnTo>
                      <a:pt x="145" y="895"/>
                    </a:lnTo>
                    <a:lnTo>
                      <a:pt x="134" y="879"/>
                    </a:lnTo>
                    <a:lnTo>
                      <a:pt x="124" y="862"/>
                    </a:lnTo>
                    <a:lnTo>
                      <a:pt x="124" y="862"/>
                    </a:lnTo>
                    <a:lnTo>
                      <a:pt x="114" y="846"/>
                    </a:lnTo>
                    <a:lnTo>
                      <a:pt x="106" y="829"/>
                    </a:lnTo>
                    <a:lnTo>
                      <a:pt x="100" y="810"/>
                    </a:lnTo>
                    <a:lnTo>
                      <a:pt x="94" y="793"/>
                    </a:lnTo>
                    <a:lnTo>
                      <a:pt x="94" y="793"/>
                    </a:lnTo>
                    <a:lnTo>
                      <a:pt x="94" y="793"/>
                    </a:lnTo>
                    <a:lnTo>
                      <a:pt x="94" y="787"/>
                    </a:lnTo>
                    <a:lnTo>
                      <a:pt x="95" y="780"/>
                    </a:lnTo>
                    <a:lnTo>
                      <a:pt x="99" y="774"/>
                    </a:lnTo>
                    <a:lnTo>
                      <a:pt x="104" y="770"/>
                    </a:lnTo>
                    <a:lnTo>
                      <a:pt x="104" y="770"/>
                    </a:lnTo>
                    <a:lnTo>
                      <a:pt x="108" y="768"/>
                    </a:lnTo>
                    <a:lnTo>
                      <a:pt x="112" y="767"/>
                    </a:lnTo>
                    <a:lnTo>
                      <a:pt x="133" y="763"/>
                    </a:lnTo>
                    <a:lnTo>
                      <a:pt x="133" y="763"/>
                    </a:lnTo>
                    <a:lnTo>
                      <a:pt x="130" y="739"/>
                    </a:lnTo>
                    <a:lnTo>
                      <a:pt x="129" y="726"/>
                    </a:lnTo>
                    <a:lnTo>
                      <a:pt x="129" y="714"/>
                    </a:lnTo>
                    <a:lnTo>
                      <a:pt x="129" y="714"/>
                    </a:lnTo>
                    <a:lnTo>
                      <a:pt x="129" y="702"/>
                    </a:lnTo>
                    <a:lnTo>
                      <a:pt x="130" y="690"/>
                    </a:lnTo>
                    <a:lnTo>
                      <a:pt x="133" y="665"/>
                    </a:lnTo>
                    <a:lnTo>
                      <a:pt x="112" y="661"/>
                    </a:lnTo>
                    <a:lnTo>
                      <a:pt x="112" y="661"/>
                    </a:lnTo>
                    <a:lnTo>
                      <a:pt x="108" y="660"/>
                    </a:lnTo>
                    <a:lnTo>
                      <a:pt x="104" y="658"/>
                    </a:lnTo>
                    <a:lnTo>
                      <a:pt x="104" y="658"/>
                    </a:lnTo>
                    <a:lnTo>
                      <a:pt x="99" y="654"/>
                    </a:lnTo>
                    <a:lnTo>
                      <a:pt x="95" y="649"/>
                    </a:lnTo>
                    <a:lnTo>
                      <a:pt x="94" y="642"/>
                    </a:lnTo>
                    <a:lnTo>
                      <a:pt x="94" y="635"/>
                    </a:lnTo>
                    <a:lnTo>
                      <a:pt x="94" y="635"/>
                    </a:lnTo>
                    <a:lnTo>
                      <a:pt x="94" y="635"/>
                    </a:lnTo>
                    <a:lnTo>
                      <a:pt x="100" y="618"/>
                    </a:lnTo>
                    <a:lnTo>
                      <a:pt x="106" y="600"/>
                    </a:lnTo>
                    <a:lnTo>
                      <a:pt x="114" y="582"/>
                    </a:lnTo>
                    <a:lnTo>
                      <a:pt x="124" y="566"/>
                    </a:lnTo>
                    <a:lnTo>
                      <a:pt x="124" y="566"/>
                    </a:lnTo>
                    <a:lnTo>
                      <a:pt x="134" y="549"/>
                    </a:lnTo>
                    <a:lnTo>
                      <a:pt x="145" y="533"/>
                    </a:lnTo>
                    <a:lnTo>
                      <a:pt x="157" y="519"/>
                    </a:lnTo>
                    <a:lnTo>
                      <a:pt x="170" y="504"/>
                    </a:lnTo>
                    <a:lnTo>
                      <a:pt x="170" y="504"/>
                    </a:lnTo>
                    <a:lnTo>
                      <a:pt x="170" y="504"/>
                    </a:lnTo>
                    <a:lnTo>
                      <a:pt x="175" y="501"/>
                    </a:lnTo>
                    <a:lnTo>
                      <a:pt x="181" y="499"/>
                    </a:lnTo>
                    <a:lnTo>
                      <a:pt x="188" y="500"/>
                    </a:lnTo>
                    <a:lnTo>
                      <a:pt x="194" y="502"/>
                    </a:lnTo>
                    <a:lnTo>
                      <a:pt x="194" y="502"/>
                    </a:lnTo>
                    <a:lnTo>
                      <a:pt x="198" y="504"/>
                    </a:lnTo>
                    <a:lnTo>
                      <a:pt x="200" y="508"/>
                    </a:lnTo>
                    <a:lnTo>
                      <a:pt x="215" y="524"/>
                    </a:lnTo>
                    <a:lnTo>
                      <a:pt x="215" y="524"/>
                    </a:lnTo>
                    <a:lnTo>
                      <a:pt x="234" y="508"/>
                    </a:lnTo>
                    <a:lnTo>
                      <a:pt x="255" y="495"/>
                    </a:lnTo>
                    <a:lnTo>
                      <a:pt x="277" y="484"/>
                    </a:lnTo>
                    <a:lnTo>
                      <a:pt x="288" y="479"/>
                    </a:lnTo>
                    <a:lnTo>
                      <a:pt x="300" y="475"/>
                    </a:lnTo>
                    <a:lnTo>
                      <a:pt x="292" y="455"/>
                    </a:lnTo>
                    <a:lnTo>
                      <a:pt x="292" y="455"/>
                    </a:lnTo>
                    <a:lnTo>
                      <a:pt x="291" y="450"/>
                    </a:lnTo>
                    <a:lnTo>
                      <a:pt x="291" y="446"/>
                    </a:lnTo>
                    <a:lnTo>
                      <a:pt x="291" y="446"/>
                    </a:lnTo>
                    <a:lnTo>
                      <a:pt x="292" y="440"/>
                    </a:lnTo>
                    <a:lnTo>
                      <a:pt x="295" y="434"/>
                    </a:lnTo>
                    <a:lnTo>
                      <a:pt x="300" y="429"/>
                    </a:lnTo>
                    <a:lnTo>
                      <a:pt x="306" y="426"/>
                    </a:lnTo>
                    <a:lnTo>
                      <a:pt x="306" y="426"/>
                    </a:lnTo>
                    <a:lnTo>
                      <a:pt x="324" y="423"/>
                    </a:lnTo>
                    <a:lnTo>
                      <a:pt x="343" y="419"/>
                    </a:lnTo>
                    <a:lnTo>
                      <a:pt x="362" y="417"/>
                    </a:lnTo>
                    <a:lnTo>
                      <a:pt x="381" y="416"/>
                    </a:lnTo>
                    <a:lnTo>
                      <a:pt x="381" y="416"/>
                    </a:lnTo>
                    <a:lnTo>
                      <a:pt x="401" y="417"/>
                    </a:lnTo>
                    <a:lnTo>
                      <a:pt x="419" y="419"/>
                    </a:lnTo>
                    <a:lnTo>
                      <a:pt x="439" y="423"/>
                    </a:lnTo>
                    <a:lnTo>
                      <a:pt x="457" y="426"/>
                    </a:lnTo>
                    <a:lnTo>
                      <a:pt x="456" y="426"/>
                    </a:lnTo>
                    <a:lnTo>
                      <a:pt x="456" y="426"/>
                    </a:lnTo>
                    <a:lnTo>
                      <a:pt x="462" y="429"/>
                    </a:lnTo>
                    <a:lnTo>
                      <a:pt x="467" y="434"/>
                    </a:lnTo>
                    <a:lnTo>
                      <a:pt x="470" y="440"/>
                    </a:lnTo>
                    <a:lnTo>
                      <a:pt x="471" y="446"/>
                    </a:lnTo>
                    <a:lnTo>
                      <a:pt x="471" y="446"/>
                    </a:lnTo>
                    <a:lnTo>
                      <a:pt x="470" y="450"/>
                    </a:lnTo>
                    <a:lnTo>
                      <a:pt x="469" y="455"/>
                    </a:lnTo>
                    <a:lnTo>
                      <a:pt x="462" y="475"/>
                    </a:lnTo>
                    <a:lnTo>
                      <a:pt x="462" y="475"/>
                    </a:lnTo>
                    <a:lnTo>
                      <a:pt x="474" y="479"/>
                    </a:lnTo>
                    <a:lnTo>
                      <a:pt x="486" y="484"/>
                    </a:lnTo>
                    <a:lnTo>
                      <a:pt x="497" y="489"/>
                    </a:lnTo>
                    <a:lnTo>
                      <a:pt x="508" y="495"/>
                    </a:lnTo>
                    <a:lnTo>
                      <a:pt x="529" y="508"/>
                    </a:lnTo>
                    <a:lnTo>
                      <a:pt x="547" y="524"/>
                    </a:lnTo>
                    <a:lnTo>
                      <a:pt x="561" y="508"/>
                    </a:lnTo>
                    <a:lnTo>
                      <a:pt x="561" y="508"/>
                    </a:lnTo>
                    <a:lnTo>
                      <a:pt x="565" y="504"/>
                    </a:lnTo>
                    <a:lnTo>
                      <a:pt x="568" y="502"/>
                    </a:lnTo>
                    <a:lnTo>
                      <a:pt x="568" y="502"/>
                    </a:lnTo>
                    <a:lnTo>
                      <a:pt x="575" y="500"/>
                    </a:lnTo>
                    <a:lnTo>
                      <a:pt x="581" y="499"/>
                    </a:lnTo>
                    <a:lnTo>
                      <a:pt x="587" y="501"/>
                    </a:lnTo>
                    <a:lnTo>
                      <a:pt x="593" y="504"/>
                    </a:lnTo>
                    <a:lnTo>
                      <a:pt x="593" y="504"/>
                    </a:lnTo>
                    <a:lnTo>
                      <a:pt x="593" y="504"/>
                    </a:lnTo>
                    <a:lnTo>
                      <a:pt x="605" y="519"/>
                    </a:lnTo>
                    <a:lnTo>
                      <a:pt x="618" y="533"/>
                    </a:lnTo>
                    <a:lnTo>
                      <a:pt x="628" y="549"/>
                    </a:lnTo>
                    <a:lnTo>
                      <a:pt x="639" y="566"/>
                    </a:lnTo>
                    <a:lnTo>
                      <a:pt x="639" y="566"/>
                    </a:lnTo>
                    <a:lnTo>
                      <a:pt x="647" y="582"/>
                    </a:lnTo>
                    <a:lnTo>
                      <a:pt x="656" y="600"/>
                    </a:lnTo>
                    <a:lnTo>
                      <a:pt x="663" y="618"/>
                    </a:lnTo>
                    <a:lnTo>
                      <a:pt x="668" y="635"/>
                    </a:lnTo>
                    <a:lnTo>
                      <a:pt x="668" y="635"/>
                    </a:lnTo>
                    <a:lnTo>
                      <a:pt x="668" y="635"/>
                    </a:lnTo>
                    <a:lnTo>
                      <a:pt x="669" y="642"/>
                    </a:lnTo>
                    <a:lnTo>
                      <a:pt x="667" y="649"/>
                    </a:lnTo>
                    <a:lnTo>
                      <a:pt x="664" y="654"/>
                    </a:lnTo>
                    <a:lnTo>
                      <a:pt x="658" y="658"/>
                    </a:lnTo>
                    <a:lnTo>
                      <a:pt x="658" y="658"/>
                    </a:lnTo>
                    <a:lnTo>
                      <a:pt x="655" y="660"/>
                    </a:lnTo>
                    <a:lnTo>
                      <a:pt x="649" y="661"/>
                    </a:lnTo>
                    <a:lnTo>
                      <a:pt x="629" y="665"/>
                    </a:lnTo>
                    <a:lnTo>
                      <a:pt x="629" y="665"/>
                    </a:lnTo>
                    <a:lnTo>
                      <a:pt x="633" y="690"/>
                    </a:lnTo>
                    <a:lnTo>
                      <a:pt x="634" y="702"/>
                    </a:lnTo>
                    <a:lnTo>
                      <a:pt x="634" y="714"/>
                    </a:lnTo>
                    <a:lnTo>
                      <a:pt x="634" y="714"/>
                    </a:lnTo>
                    <a:close/>
                    <a:moveTo>
                      <a:pt x="689" y="359"/>
                    </a:moveTo>
                    <a:lnTo>
                      <a:pt x="676" y="344"/>
                    </a:lnTo>
                    <a:lnTo>
                      <a:pt x="676" y="344"/>
                    </a:lnTo>
                    <a:lnTo>
                      <a:pt x="665" y="353"/>
                    </a:lnTo>
                    <a:lnTo>
                      <a:pt x="652" y="360"/>
                    </a:lnTo>
                    <a:lnTo>
                      <a:pt x="639" y="367"/>
                    </a:lnTo>
                    <a:lnTo>
                      <a:pt x="626" y="372"/>
                    </a:lnTo>
                    <a:lnTo>
                      <a:pt x="632" y="392"/>
                    </a:lnTo>
                    <a:lnTo>
                      <a:pt x="632" y="392"/>
                    </a:lnTo>
                    <a:lnTo>
                      <a:pt x="634" y="397"/>
                    </a:lnTo>
                    <a:lnTo>
                      <a:pt x="634" y="397"/>
                    </a:lnTo>
                    <a:lnTo>
                      <a:pt x="633" y="401"/>
                    </a:lnTo>
                    <a:lnTo>
                      <a:pt x="631" y="404"/>
                    </a:lnTo>
                    <a:lnTo>
                      <a:pt x="628" y="407"/>
                    </a:lnTo>
                    <a:lnTo>
                      <a:pt x="625" y="409"/>
                    </a:lnTo>
                    <a:lnTo>
                      <a:pt x="625" y="409"/>
                    </a:lnTo>
                    <a:lnTo>
                      <a:pt x="625" y="409"/>
                    </a:lnTo>
                    <a:lnTo>
                      <a:pt x="614" y="411"/>
                    </a:lnTo>
                    <a:lnTo>
                      <a:pt x="602" y="413"/>
                    </a:lnTo>
                    <a:lnTo>
                      <a:pt x="590" y="414"/>
                    </a:lnTo>
                    <a:lnTo>
                      <a:pt x="579" y="414"/>
                    </a:lnTo>
                    <a:lnTo>
                      <a:pt x="579" y="414"/>
                    </a:lnTo>
                    <a:lnTo>
                      <a:pt x="567" y="414"/>
                    </a:lnTo>
                    <a:lnTo>
                      <a:pt x="555" y="413"/>
                    </a:lnTo>
                    <a:lnTo>
                      <a:pt x="544" y="411"/>
                    </a:lnTo>
                    <a:lnTo>
                      <a:pt x="533" y="409"/>
                    </a:lnTo>
                    <a:lnTo>
                      <a:pt x="533" y="409"/>
                    </a:lnTo>
                    <a:lnTo>
                      <a:pt x="533" y="409"/>
                    </a:lnTo>
                    <a:lnTo>
                      <a:pt x="529" y="407"/>
                    </a:lnTo>
                    <a:lnTo>
                      <a:pt x="526" y="404"/>
                    </a:lnTo>
                    <a:lnTo>
                      <a:pt x="525" y="401"/>
                    </a:lnTo>
                    <a:lnTo>
                      <a:pt x="524" y="397"/>
                    </a:lnTo>
                    <a:lnTo>
                      <a:pt x="524" y="397"/>
                    </a:lnTo>
                    <a:lnTo>
                      <a:pt x="525" y="392"/>
                    </a:lnTo>
                    <a:lnTo>
                      <a:pt x="531" y="372"/>
                    </a:lnTo>
                    <a:lnTo>
                      <a:pt x="531" y="372"/>
                    </a:lnTo>
                    <a:lnTo>
                      <a:pt x="517" y="367"/>
                    </a:lnTo>
                    <a:lnTo>
                      <a:pt x="504" y="360"/>
                    </a:lnTo>
                    <a:lnTo>
                      <a:pt x="493" y="353"/>
                    </a:lnTo>
                    <a:lnTo>
                      <a:pt x="482" y="344"/>
                    </a:lnTo>
                    <a:lnTo>
                      <a:pt x="468" y="359"/>
                    </a:lnTo>
                    <a:lnTo>
                      <a:pt x="468" y="359"/>
                    </a:lnTo>
                    <a:lnTo>
                      <a:pt x="466" y="361"/>
                    </a:lnTo>
                    <a:lnTo>
                      <a:pt x="464" y="362"/>
                    </a:lnTo>
                    <a:lnTo>
                      <a:pt x="464" y="362"/>
                    </a:lnTo>
                    <a:lnTo>
                      <a:pt x="460" y="364"/>
                    </a:lnTo>
                    <a:lnTo>
                      <a:pt x="456" y="364"/>
                    </a:lnTo>
                    <a:lnTo>
                      <a:pt x="452" y="363"/>
                    </a:lnTo>
                    <a:lnTo>
                      <a:pt x="449" y="361"/>
                    </a:lnTo>
                    <a:lnTo>
                      <a:pt x="449" y="361"/>
                    </a:lnTo>
                    <a:lnTo>
                      <a:pt x="441" y="352"/>
                    </a:lnTo>
                    <a:lnTo>
                      <a:pt x="434" y="344"/>
                    </a:lnTo>
                    <a:lnTo>
                      <a:pt x="427" y="334"/>
                    </a:lnTo>
                    <a:lnTo>
                      <a:pt x="421" y="324"/>
                    </a:lnTo>
                    <a:lnTo>
                      <a:pt x="421" y="324"/>
                    </a:lnTo>
                    <a:lnTo>
                      <a:pt x="415" y="313"/>
                    </a:lnTo>
                    <a:lnTo>
                      <a:pt x="410" y="303"/>
                    </a:lnTo>
                    <a:lnTo>
                      <a:pt x="406" y="292"/>
                    </a:lnTo>
                    <a:lnTo>
                      <a:pt x="403" y="281"/>
                    </a:lnTo>
                    <a:lnTo>
                      <a:pt x="403" y="281"/>
                    </a:lnTo>
                    <a:lnTo>
                      <a:pt x="403" y="281"/>
                    </a:lnTo>
                    <a:lnTo>
                      <a:pt x="403" y="277"/>
                    </a:lnTo>
                    <a:lnTo>
                      <a:pt x="404" y="273"/>
                    </a:lnTo>
                    <a:lnTo>
                      <a:pt x="406" y="270"/>
                    </a:lnTo>
                    <a:lnTo>
                      <a:pt x="409" y="267"/>
                    </a:lnTo>
                    <a:lnTo>
                      <a:pt x="409" y="267"/>
                    </a:lnTo>
                    <a:lnTo>
                      <a:pt x="414" y="265"/>
                    </a:lnTo>
                    <a:lnTo>
                      <a:pt x="434" y="262"/>
                    </a:lnTo>
                    <a:lnTo>
                      <a:pt x="434" y="262"/>
                    </a:lnTo>
                    <a:lnTo>
                      <a:pt x="432" y="248"/>
                    </a:lnTo>
                    <a:lnTo>
                      <a:pt x="431" y="232"/>
                    </a:lnTo>
                    <a:lnTo>
                      <a:pt x="431" y="232"/>
                    </a:lnTo>
                    <a:lnTo>
                      <a:pt x="432" y="218"/>
                    </a:lnTo>
                    <a:lnTo>
                      <a:pt x="434" y="204"/>
                    </a:lnTo>
                    <a:lnTo>
                      <a:pt x="414" y="201"/>
                    </a:lnTo>
                    <a:lnTo>
                      <a:pt x="414" y="201"/>
                    </a:lnTo>
                    <a:lnTo>
                      <a:pt x="409" y="199"/>
                    </a:lnTo>
                    <a:lnTo>
                      <a:pt x="409" y="199"/>
                    </a:lnTo>
                    <a:lnTo>
                      <a:pt x="406" y="196"/>
                    </a:lnTo>
                    <a:lnTo>
                      <a:pt x="404" y="192"/>
                    </a:lnTo>
                    <a:lnTo>
                      <a:pt x="403" y="188"/>
                    </a:lnTo>
                    <a:lnTo>
                      <a:pt x="403" y="184"/>
                    </a:lnTo>
                    <a:lnTo>
                      <a:pt x="403" y="185"/>
                    </a:lnTo>
                    <a:lnTo>
                      <a:pt x="403" y="185"/>
                    </a:lnTo>
                    <a:lnTo>
                      <a:pt x="406" y="174"/>
                    </a:lnTo>
                    <a:lnTo>
                      <a:pt x="410" y="163"/>
                    </a:lnTo>
                    <a:lnTo>
                      <a:pt x="415" y="153"/>
                    </a:lnTo>
                    <a:lnTo>
                      <a:pt x="421" y="142"/>
                    </a:lnTo>
                    <a:lnTo>
                      <a:pt x="421" y="142"/>
                    </a:lnTo>
                    <a:lnTo>
                      <a:pt x="427" y="132"/>
                    </a:lnTo>
                    <a:lnTo>
                      <a:pt x="434" y="122"/>
                    </a:lnTo>
                    <a:lnTo>
                      <a:pt x="441" y="114"/>
                    </a:lnTo>
                    <a:lnTo>
                      <a:pt x="449" y="104"/>
                    </a:lnTo>
                    <a:lnTo>
                      <a:pt x="449" y="104"/>
                    </a:lnTo>
                    <a:lnTo>
                      <a:pt x="452" y="102"/>
                    </a:lnTo>
                    <a:lnTo>
                      <a:pt x="456" y="101"/>
                    </a:lnTo>
                    <a:lnTo>
                      <a:pt x="460" y="101"/>
                    </a:lnTo>
                    <a:lnTo>
                      <a:pt x="464" y="103"/>
                    </a:lnTo>
                    <a:lnTo>
                      <a:pt x="464" y="103"/>
                    </a:lnTo>
                    <a:lnTo>
                      <a:pt x="466" y="104"/>
                    </a:lnTo>
                    <a:lnTo>
                      <a:pt x="468" y="107"/>
                    </a:lnTo>
                    <a:lnTo>
                      <a:pt x="482" y="122"/>
                    </a:lnTo>
                    <a:lnTo>
                      <a:pt x="482" y="122"/>
                    </a:lnTo>
                    <a:lnTo>
                      <a:pt x="493" y="113"/>
                    </a:lnTo>
                    <a:lnTo>
                      <a:pt x="504" y="106"/>
                    </a:lnTo>
                    <a:lnTo>
                      <a:pt x="517" y="98"/>
                    </a:lnTo>
                    <a:lnTo>
                      <a:pt x="531" y="93"/>
                    </a:lnTo>
                    <a:lnTo>
                      <a:pt x="525" y="74"/>
                    </a:lnTo>
                    <a:lnTo>
                      <a:pt x="525" y="74"/>
                    </a:lnTo>
                    <a:lnTo>
                      <a:pt x="524" y="69"/>
                    </a:lnTo>
                    <a:lnTo>
                      <a:pt x="524" y="69"/>
                    </a:lnTo>
                    <a:lnTo>
                      <a:pt x="525" y="65"/>
                    </a:lnTo>
                    <a:lnTo>
                      <a:pt x="526" y="62"/>
                    </a:lnTo>
                    <a:lnTo>
                      <a:pt x="529" y="58"/>
                    </a:lnTo>
                    <a:lnTo>
                      <a:pt x="533" y="56"/>
                    </a:lnTo>
                    <a:lnTo>
                      <a:pt x="533" y="56"/>
                    </a:lnTo>
                    <a:lnTo>
                      <a:pt x="533" y="56"/>
                    </a:lnTo>
                    <a:lnTo>
                      <a:pt x="544" y="54"/>
                    </a:lnTo>
                    <a:lnTo>
                      <a:pt x="555" y="52"/>
                    </a:lnTo>
                    <a:lnTo>
                      <a:pt x="567" y="51"/>
                    </a:lnTo>
                    <a:lnTo>
                      <a:pt x="579" y="51"/>
                    </a:lnTo>
                    <a:lnTo>
                      <a:pt x="579" y="51"/>
                    </a:lnTo>
                    <a:lnTo>
                      <a:pt x="590" y="51"/>
                    </a:lnTo>
                    <a:lnTo>
                      <a:pt x="602" y="52"/>
                    </a:lnTo>
                    <a:lnTo>
                      <a:pt x="614" y="54"/>
                    </a:lnTo>
                    <a:lnTo>
                      <a:pt x="625" y="56"/>
                    </a:lnTo>
                    <a:lnTo>
                      <a:pt x="625" y="56"/>
                    </a:lnTo>
                    <a:lnTo>
                      <a:pt x="625" y="56"/>
                    </a:lnTo>
                    <a:lnTo>
                      <a:pt x="628" y="58"/>
                    </a:lnTo>
                    <a:lnTo>
                      <a:pt x="631" y="62"/>
                    </a:lnTo>
                    <a:lnTo>
                      <a:pt x="633" y="65"/>
                    </a:lnTo>
                    <a:lnTo>
                      <a:pt x="634" y="69"/>
                    </a:lnTo>
                    <a:lnTo>
                      <a:pt x="634" y="69"/>
                    </a:lnTo>
                    <a:lnTo>
                      <a:pt x="632" y="74"/>
                    </a:lnTo>
                    <a:lnTo>
                      <a:pt x="626" y="93"/>
                    </a:lnTo>
                    <a:lnTo>
                      <a:pt x="626" y="93"/>
                    </a:lnTo>
                    <a:lnTo>
                      <a:pt x="639" y="98"/>
                    </a:lnTo>
                    <a:lnTo>
                      <a:pt x="652" y="106"/>
                    </a:lnTo>
                    <a:lnTo>
                      <a:pt x="665" y="113"/>
                    </a:lnTo>
                    <a:lnTo>
                      <a:pt x="676" y="122"/>
                    </a:lnTo>
                    <a:lnTo>
                      <a:pt x="689" y="107"/>
                    </a:lnTo>
                    <a:lnTo>
                      <a:pt x="689" y="107"/>
                    </a:lnTo>
                    <a:lnTo>
                      <a:pt x="693" y="103"/>
                    </a:lnTo>
                    <a:lnTo>
                      <a:pt x="693" y="103"/>
                    </a:lnTo>
                    <a:lnTo>
                      <a:pt x="696" y="101"/>
                    </a:lnTo>
                    <a:lnTo>
                      <a:pt x="701" y="101"/>
                    </a:lnTo>
                    <a:lnTo>
                      <a:pt x="705" y="102"/>
                    </a:lnTo>
                    <a:lnTo>
                      <a:pt x="708" y="104"/>
                    </a:lnTo>
                    <a:lnTo>
                      <a:pt x="708" y="104"/>
                    </a:lnTo>
                    <a:lnTo>
                      <a:pt x="708" y="104"/>
                    </a:lnTo>
                    <a:lnTo>
                      <a:pt x="716" y="114"/>
                    </a:lnTo>
                    <a:lnTo>
                      <a:pt x="723" y="122"/>
                    </a:lnTo>
                    <a:lnTo>
                      <a:pt x="730" y="132"/>
                    </a:lnTo>
                    <a:lnTo>
                      <a:pt x="736" y="142"/>
                    </a:lnTo>
                    <a:lnTo>
                      <a:pt x="736" y="142"/>
                    </a:lnTo>
                    <a:lnTo>
                      <a:pt x="741" y="153"/>
                    </a:lnTo>
                    <a:lnTo>
                      <a:pt x="747" y="163"/>
                    </a:lnTo>
                    <a:lnTo>
                      <a:pt x="751" y="174"/>
                    </a:lnTo>
                    <a:lnTo>
                      <a:pt x="754" y="184"/>
                    </a:lnTo>
                    <a:lnTo>
                      <a:pt x="755" y="184"/>
                    </a:lnTo>
                    <a:lnTo>
                      <a:pt x="755" y="184"/>
                    </a:lnTo>
                    <a:lnTo>
                      <a:pt x="755" y="188"/>
                    </a:lnTo>
                    <a:lnTo>
                      <a:pt x="754" y="192"/>
                    </a:lnTo>
                    <a:lnTo>
                      <a:pt x="752" y="196"/>
                    </a:lnTo>
                    <a:lnTo>
                      <a:pt x="748" y="199"/>
                    </a:lnTo>
                    <a:lnTo>
                      <a:pt x="748" y="199"/>
                    </a:lnTo>
                    <a:lnTo>
                      <a:pt x="743" y="201"/>
                    </a:lnTo>
                    <a:lnTo>
                      <a:pt x="723" y="204"/>
                    </a:lnTo>
                    <a:lnTo>
                      <a:pt x="723" y="204"/>
                    </a:lnTo>
                    <a:lnTo>
                      <a:pt x="725" y="218"/>
                    </a:lnTo>
                    <a:lnTo>
                      <a:pt x="726" y="232"/>
                    </a:lnTo>
                    <a:lnTo>
                      <a:pt x="726" y="232"/>
                    </a:lnTo>
                    <a:lnTo>
                      <a:pt x="725" y="248"/>
                    </a:lnTo>
                    <a:lnTo>
                      <a:pt x="723" y="262"/>
                    </a:lnTo>
                    <a:lnTo>
                      <a:pt x="743" y="265"/>
                    </a:lnTo>
                    <a:lnTo>
                      <a:pt x="743" y="265"/>
                    </a:lnTo>
                    <a:lnTo>
                      <a:pt x="748" y="267"/>
                    </a:lnTo>
                    <a:lnTo>
                      <a:pt x="748" y="267"/>
                    </a:lnTo>
                    <a:lnTo>
                      <a:pt x="752" y="270"/>
                    </a:lnTo>
                    <a:lnTo>
                      <a:pt x="754" y="273"/>
                    </a:lnTo>
                    <a:lnTo>
                      <a:pt x="755" y="277"/>
                    </a:lnTo>
                    <a:lnTo>
                      <a:pt x="755" y="281"/>
                    </a:lnTo>
                    <a:lnTo>
                      <a:pt x="754" y="281"/>
                    </a:lnTo>
                    <a:lnTo>
                      <a:pt x="754" y="281"/>
                    </a:lnTo>
                    <a:lnTo>
                      <a:pt x="751" y="292"/>
                    </a:lnTo>
                    <a:lnTo>
                      <a:pt x="747" y="303"/>
                    </a:lnTo>
                    <a:lnTo>
                      <a:pt x="741" y="313"/>
                    </a:lnTo>
                    <a:lnTo>
                      <a:pt x="736" y="323"/>
                    </a:lnTo>
                    <a:lnTo>
                      <a:pt x="736" y="323"/>
                    </a:lnTo>
                    <a:lnTo>
                      <a:pt x="730" y="334"/>
                    </a:lnTo>
                    <a:lnTo>
                      <a:pt x="723" y="344"/>
                    </a:lnTo>
                    <a:lnTo>
                      <a:pt x="716" y="352"/>
                    </a:lnTo>
                    <a:lnTo>
                      <a:pt x="708" y="361"/>
                    </a:lnTo>
                    <a:lnTo>
                      <a:pt x="708" y="361"/>
                    </a:lnTo>
                    <a:lnTo>
                      <a:pt x="708" y="361"/>
                    </a:lnTo>
                    <a:lnTo>
                      <a:pt x="705" y="363"/>
                    </a:lnTo>
                    <a:lnTo>
                      <a:pt x="701" y="364"/>
                    </a:lnTo>
                    <a:lnTo>
                      <a:pt x="696" y="364"/>
                    </a:lnTo>
                    <a:lnTo>
                      <a:pt x="693" y="362"/>
                    </a:lnTo>
                    <a:lnTo>
                      <a:pt x="693" y="362"/>
                    </a:lnTo>
                    <a:lnTo>
                      <a:pt x="689" y="359"/>
                    </a:lnTo>
                    <a:lnTo>
                      <a:pt x="689" y="359"/>
                    </a:lnTo>
                    <a:close/>
                    <a:moveTo>
                      <a:pt x="1086" y="540"/>
                    </a:moveTo>
                    <a:lnTo>
                      <a:pt x="1086" y="540"/>
                    </a:lnTo>
                    <a:lnTo>
                      <a:pt x="1085" y="553"/>
                    </a:lnTo>
                    <a:lnTo>
                      <a:pt x="1083" y="566"/>
                    </a:lnTo>
                    <a:lnTo>
                      <a:pt x="1081" y="577"/>
                    </a:lnTo>
                    <a:lnTo>
                      <a:pt x="1078" y="589"/>
                    </a:lnTo>
                    <a:lnTo>
                      <a:pt x="1078" y="589"/>
                    </a:lnTo>
                    <a:lnTo>
                      <a:pt x="1078" y="589"/>
                    </a:lnTo>
                    <a:lnTo>
                      <a:pt x="1076" y="593"/>
                    </a:lnTo>
                    <a:lnTo>
                      <a:pt x="1073" y="595"/>
                    </a:lnTo>
                    <a:lnTo>
                      <a:pt x="1069" y="597"/>
                    </a:lnTo>
                    <a:lnTo>
                      <a:pt x="1065" y="598"/>
                    </a:lnTo>
                    <a:lnTo>
                      <a:pt x="1065" y="598"/>
                    </a:lnTo>
                    <a:lnTo>
                      <a:pt x="1062" y="597"/>
                    </a:lnTo>
                    <a:lnTo>
                      <a:pt x="1059" y="596"/>
                    </a:lnTo>
                    <a:lnTo>
                      <a:pt x="1039" y="589"/>
                    </a:lnTo>
                    <a:lnTo>
                      <a:pt x="1039" y="589"/>
                    </a:lnTo>
                    <a:lnTo>
                      <a:pt x="1033" y="603"/>
                    </a:lnTo>
                    <a:lnTo>
                      <a:pt x="1025" y="616"/>
                    </a:lnTo>
                    <a:lnTo>
                      <a:pt x="1025" y="616"/>
                    </a:lnTo>
                    <a:lnTo>
                      <a:pt x="1016" y="629"/>
                    </a:lnTo>
                    <a:lnTo>
                      <a:pt x="1006" y="640"/>
                    </a:lnTo>
                    <a:lnTo>
                      <a:pt x="1022" y="655"/>
                    </a:lnTo>
                    <a:lnTo>
                      <a:pt x="1022" y="655"/>
                    </a:lnTo>
                    <a:lnTo>
                      <a:pt x="1024" y="657"/>
                    </a:lnTo>
                    <a:lnTo>
                      <a:pt x="1025" y="660"/>
                    </a:lnTo>
                    <a:lnTo>
                      <a:pt x="1025" y="660"/>
                    </a:lnTo>
                    <a:lnTo>
                      <a:pt x="1026" y="664"/>
                    </a:lnTo>
                    <a:lnTo>
                      <a:pt x="1026" y="668"/>
                    </a:lnTo>
                    <a:lnTo>
                      <a:pt x="1025" y="672"/>
                    </a:lnTo>
                    <a:lnTo>
                      <a:pt x="1023" y="675"/>
                    </a:lnTo>
                    <a:lnTo>
                      <a:pt x="1023" y="675"/>
                    </a:lnTo>
                    <a:lnTo>
                      <a:pt x="1023" y="675"/>
                    </a:lnTo>
                    <a:lnTo>
                      <a:pt x="1014" y="683"/>
                    </a:lnTo>
                    <a:lnTo>
                      <a:pt x="1003" y="691"/>
                    </a:lnTo>
                    <a:lnTo>
                      <a:pt x="993" y="698"/>
                    </a:lnTo>
                    <a:lnTo>
                      <a:pt x="982" y="704"/>
                    </a:lnTo>
                    <a:lnTo>
                      <a:pt x="982" y="704"/>
                    </a:lnTo>
                    <a:lnTo>
                      <a:pt x="971" y="709"/>
                    </a:lnTo>
                    <a:lnTo>
                      <a:pt x="958" y="714"/>
                    </a:lnTo>
                    <a:lnTo>
                      <a:pt x="947" y="718"/>
                    </a:lnTo>
                    <a:lnTo>
                      <a:pt x="935" y="721"/>
                    </a:lnTo>
                    <a:lnTo>
                      <a:pt x="935" y="721"/>
                    </a:lnTo>
                    <a:lnTo>
                      <a:pt x="935" y="721"/>
                    </a:lnTo>
                    <a:lnTo>
                      <a:pt x="931" y="721"/>
                    </a:lnTo>
                    <a:lnTo>
                      <a:pt x="927" y="719"/>
                    </a:lnTo>
                    <a:lnTo>
                      <a:pt x="924" y="717"/>
                    </a:lnTo>
                    <a:lnTo>
                      <a:pt x="921" y="713"/>
                    </a:lnTo>
                    <a:lnTo>
                      <a:pt x="921" y="713"/>
                    </a:lnTo>
                    <a:lnTo>
                      <a:pt x="919" y="708"/>
                    </a:lnTo>
                    <a:lnTo>
                      <a:pt x="916" y="686"/>
                    </a:lnTo>
                    <a:lnTo>
                      <a:pt x="916" y="686"/>
                    </a:lnTo>
                    <a:lnTo>
                      <a:pt x="901" y="688"/>
                    </a:lnTo>
                    <a:lnTo>
                      <a:pt x="886" y="688"/>
                    </a:lnTo>
                    <a:lnTo>
                      <a:pt x="870" y="687"/>
                    </a:lnTo>
                    <a:lnTo>
                      <a:pt x="855" y="684"/>
                    </a:lnTo>
                    <a:lnTo>
                      <a:pt x="850" y="705"/>
                    </a:lnTo>
                    <a:lnTo>
                      <a:pt x="850" y="705"/>
                    </a:lnTo>
                    <a:lnTo>
                      <a:pt x="848" y="710"/>
                    </a:lnTo>
                    <a:lnTo>
                      <a:pt x="848" y="710"/>
                    </a:lnTo>
                    <a:lnTo>
                      <a:pt x="845" y="713"/>
                    </a:lnTo>
                    <a:lnTo>
                      <a:pt x="842" y="715"/>
                    </a:lnTo>
                    <a:lnTo>
                      <a:pt x="837" y="716"/>
                    </a:lnTo>
                    <a:lnTo>
                      <a:pt x="833" y="716"/>
                    </a:lnTo>
                    <a:lnTo>
                      <a:pt x="833" y="716"/>
                    </a:lnTo>
                    <a:lnTo>
                      <a:pt x="833" y="716"/>
                    </a:lnTo>
                    <a:lnTo>
                      <a:pt x="821" y="712"/>
                    </a:lnTo>
                    <a:lnTo>
                      <a:pt x="810" y="707"/>
                    </a:lnTo>
                    <a:lnTo>
                      <a:pt x="799" y="701"/>
                    </a:lnTo>
                    <a:lnTo>
                      <a:pt x="789" y="695"/>
                    </a:lnTo>
                    <a:lnTo>
                      <a:pt x="789" y="695"/>
                    </a:lnTo>
                    <a:lnTo>
                      <a:pt x="777" y="687"/>
                    </a:lnTo>
                    <a:lnTo>
                      <a:pt x="768" y="680"/>
                    </a:lnTo>
                    <a:lnTo>
                      <a:pt x="759" y="672"/>
                    </a:lnTo>
                    <a:lnTo>
                      <a:pt x="750" y="663"/>
                    </a:lnTo>
                    <a:lnTo>
                      <a:pt x="750" y="663"/>
                    </a:lnTo>
                    <a:lnTo>
                      <a:pt x="750" y="663"/>
                    </a:lnTo>
                    <a:lnTo>
                      <a:pt x="748" y="660"/>
                    </a:lnTo>
                    <a:lnTo>
                      <a:pt x="747" y="655"/>
                    </a:lnTo>
                    <a:lnTo>
                      <a:pt x="748" y="651"/>
                    </a:lnTo>
                    <a:lnTo>
                      <a:pt x="750" y="647"/>
                    </a:lnTo>
                    <a:lnTo>
                      <a:pt x="750" y="647"/>
                    </a:lnTo>
                    <a:lnTo>
                      <a:pt x="751" y="645"/>
                    </a:lnTo>
                    <a:lnTo>
                      <a:pt x="753" y="642"/>
                    </a:lnTo>
                    <a:lnTo>
                      <a:pt x="770" y="629"/>
                    </a:lnTo>
                    <a:lnTo>
                      <a:pt x="770" y="629"/>
                    </a:lnTo>
                    <a:lnTo>
                      <a:pt x="761" y="617"/>
                    </a:lnTo>
                    <a:lnTo>
                      <a:pt x="753" y="604"/>
                    </a:lnTo>
                    <a:lnTo>
                      <a:pt x="747" y="589"/>
                    </a:lnTo>
                    <a:lnTo>
                      <a:pt x="741" y="575"/>
                    </a:lnTo>
                    <a:lnTo>
                      <a:pt x="721" y="581"/>
                    </a:lnTo>
                    <a:lnTo>
                      <a:pt x="721" y="581"/>
                    </a:lnTo>
                    <a:lnTo>
                      <a:pt x="719" y="582"/>
                    </a:lnTo>
                    <a:lnTo>
                      <a:pt x="716" y="582"/>
                    </a:lnTo>
                    <a:lnTo>
                      <a:pt x="716" y="582"/>
                    </a:lnTo>
                    <a:lnTo>
                      <a:pt x="711" y="581"/>
                    </a:lnTo>
                    <a:lnTo>
                      <a:pt x="708" y="579"/>
                    </a:lnTo>
                    <a:lnTo>
                      <a:pt x="705" y="576"/>
                    </a:lnTo>
                    <a:lnTo>
                      <a:pt x="703" y="572"/>
                    </a:lnTo>
                    <a:lnTo>
                      <a:pt x="703" y="572"/>
                    </a:lnTo>
                    <a:lnTo>
                      <a:pt x="701" y="560"/>
                    </a:lnTo>
                    <a:lnTo>
                      <a:pt x="700" y="547"/>
                    </a:lnTo>
                    <a:lnTo>
                      <a:pt x="699" y="535"/>
                    </a:lnTo>
                    <a:lnTo>
                      <a:pt x="700" y="523"/>
                    </a:lnTo>
                    <a:lnTo>
                      <a:pt x="700" y="523"/>
                    </a:lnTo>
                    <a:lnTo>
                      <a:pt x="701" y="511"/>
                    </a:lnTo>
                    <a:lnTo>
                      <a:pt x="702" y="497"/>
                    </a:lnTo>
                    <a:lnTo>
                      <a:pt x="705" y="486"/>
                    </a:lnTo>
                    <a:lnTo>
                      <a:pt x="708" y="474"/>
                    </a:lnTo>
                    <a:lnTo>
                      <a:pt x="708" y="474"/>
                    </a:lnTo>
                    <a:lnTo>
                      <a:pt x="708" y="474"/>
                    </a:lnTo>
                    <a:lnTo>
                      <a:pt x="710" y="470"/>
                    </a:lnTo>
                    <a:lnTo>
                      <a:pt x="713" y="468"/>
                    </a:lnTo>
                    <a:lnTo>
                      <a:pt x="717" y="466"/>
                    </a:lnTo>
                    <a:lnTo>
                      <a:pt x="721" y="465"/>
                    </a:lnTo>
                    <a:lnTo>
                      <a:pt x="721" y="465"/>
                    </a:lnTo>
                    <a:lnTo>
                      <a:pt x="726" y="467"/>
                    </a:lnTo>
                    <a:lnTo>
                      <a:pt x="747" y="474"/>
                    </a:lnTo>
                    <a:lnTo>
                      <a:pt x="747" y="474"/>
                    </a:lnTo>
                    <a:lnTo>
                      <a:pt x="753" y="460"/>
                    </a:lnTo>
                    <a:lnTo>
                      <a:pt x="760" y="447"/>
                    </a:lnTo>
                    <a:lnTo>
                      <a:pt x="760" y="447"/>
                    </a:lnTo>
                    <a:lnTo>
                      <a:pt x="769" y="434"/>
                    </a:lnTo>
                    <a:lnTo>
                      <a:pt x="779" y="423"/>
                    </a:lnTo>
                    <a:lnTo>
                      <a:pt x="764" y="408"/>
                    </a:lnTo>
                    <a:lnTo>
                      <a:pt x="764" y="408"/>
                    </a:lnTo>
                    <a:lnTo>
                      <a:pt x="760" y="403"/>
                    </a:lnTo>
                    <a:lnTo>
                      <a:pt x="760" y="403"/>
                    </a:lnTo>
                    <a:lnTo>
                      <a:pt x="759" y="399"/>
                    </a:lnTo>
                    <a:lnTo>
                      <a:pt x="759" y="395"/>
                    </a:lnTo>
                    <a:lnTo>
                      <a:pt x="760" y="391"/>
                    </a:lnTo>
                    <a:lnTo>
                      <a:pt x="763" y="388"/>
                    </a:lnTo>
                    <a:lnTo>
                      <a:pt x="763" y="388"/>
                    </a:lnTo>
                    <a:lnTo>
                      <a:pt x="763" y="388"/>
                    </a:lnTo>
                    <a:lnTo>
                      <a:pt x="772" y="380"/>
                    </a:lnTo>
                    <a:lnTo>
                      <a:pt x="782" y="372"/>
                    </a:lnTo>
                    <a:lnTo>
                      <a:pt x="793" y="365"/>
                    </a:lnTo>
                    <a:lnTo>
                      <a:pt x="804" y="359"/>
                    </a:lnTo>
                    <a:lnTo>
                      <a:pt x="804" y="359"/>
                    </a:lnTo>
                    <a:lnTo>
                      <a:pt x="815" y="354"/>
                    </a:lnTo>
                    <a:lnTo>
                      <a:pt x="826" y="349"/>
                    </a:lnTo>
                    <a:lnTo>
                      <a:pt x="839" y="346"/>
                    </a:lnTo>
                    <a:lnTo>
                      <a:pt x="850" y="343"/>
                    </a:lnTo>
                    <a:lnTo>
                      <a:pt x="850" y="343"/>
                    </a:lnTo>
                    <a:lnTo>
                      <a:pt x="854" y="343"/>
                    </a:lnTo>
                    <a:lnTo>
                      <a:pt x="858" y="344"/>
                    </a:lnTo>
                    <a:lnTo>
                      <a:pt x="862" y="346"/>
                    </a:lnTo>
                    <a:lnTo>
                      <a:pt x="864" y="350"/>
                    </a:lnTo>
                    <a:lnTo>
                      <a:pt x="864" y="350"/>
                    </a:lnTo>
                    <a:lnTo>
                      <a:pt x="865" y="352"/>
                    </a:lnTo>
                    <a:lnTo>
                      <a:pt x="866" y="355"/>
                    </a:lnTo>
                    <a:lnTo>
                      <a:pt x="869" y="377"/>
                    </a:lnTo>
                    <a:lnTo>
                      <a:pt x="869" y="377"/>
                    </a:lnTo>
                    <a:lnTo>
                      <a:pt x="885" y="374"/>
                    </a:lnTo>
                    <a:lnTo>
                      <a:pt x="900" y="374"/>
                    </a:lnTo>
                    <a:lnTo>
                      <a:pt x="915" y="377"/>
                    </a:lnTo>
                    <a:lnTo>
                      <a:pt x="931" y="379"/>
                    </a:lnTo>
                    <a:lnTo>
                      <a:pt x="936" y="358"/>
                    </a:lnTo>
                    <a:lnTo>
                      <a:pt x="936" y="358"/>
                    </a:lnTo>
                    <a:lnTo>
                      <a:pt x="936" y="356"/>
                    </a:lnTo>
                    <a:lnTo>
                      <a:pt x="938" y="353"/>
                    </a:lnTo>
                    <a:lnTo>
                      <a:pt x="938" y="353"/>
                    </a:lnTo>
                    <a:lnTo>
                      <a:pt x="940" y="350"/>
                    </a:lnTo>
                    <a:lnTo>
                      <a:pt x="944" y="348"/>
                    </a:lnTo>
                    <a:lnTo>
                      <a:pt x="948" y="347"/>
                    </a:lnTo>
                    <a:lnTo>
                      <a:pt x="952" y="347"/>
                    </a:lnTo>
                    <a:lnTo>
                      <a:pt x="952" y="347"/>
                    </a:lnTo>
                    <a:lnTo>
                      <a:pt x="952" y="347"/>
                    </a:lnTo>
                    <a:lnTo>
                      <a:pt x="963" y="351"/>
                    </a:lnTo>
                    <a:lnTo>
                      <a:pt x="976" y="356"/>
                    </a:lnTo>
                    <a:lnTo>
                      <a:pt x="986" y="362"/>
                    </a:lnTo>
                    <a:lnTo>
                      <a:pt x="997" y="368"/>
                    </a:lnTo>
                    <a:lnTo>
                      <a:pt x="997" y="368"/>
                    </a:lnTo>
                    <a:lnTo>
                      <a:pt x="1007" y="376"/>
                    </a:lnTo>
                    <a:lnTo>
                      <a:pt x="1018" y="384"/>
                    </a:lnTo>
                    <a:lnTo>
                      <a:pt x="1027" y="392"/>
                    </a:lnTo>
                    <a:lnTo>
                      <a:pt x="1035" y="400"/>
                    </a:lnTo>
                    <a:lnTo>
                      <a:pt x="1035" y="400"/>
                    </a:lnTo>
                    <a:lnTo>
                      <a:pt x="1035" y="400"/>
                    </a:lnTo>
                    <a:lnTo>
                      <a:pt x="1037" y="404"/>
                    </a:lnTo>
                    <a:lnTo>
                      <a:pt x="1038" y="408"/>
                    </a:lnTo>
                    <a:lnTo>
                      <a:pt x="1038" y="412"/>
                    </a:lnTo>
                    <a:lnTo>
                      <a:pt x="1036" y="416"/>
                    </a:lnTo>
                    <a:lnTo>
                      <a:pt x="1036" y="416"/>
                    </a:lnTo>
                    <a:lnTo>
                      <a:pt x="1032" y="421"/>
                    </a:lnTo>
                    <a:lnTo>
                      <a:pt x="1016" y="434"/>
                    </a:lnTo>
                    <a:lnTo>
                      <a:pt x="1016" y="434"/>
                    </a:lnTo>
                    <a:lnTo>
                      <a:pt x="1025" y="446"/>
                    </a:lnTo>
                    <a:lnTo>
                      <a:pt x="1032" y="459"/>
                    </a:lnTo>
                    <a:lnTo>
                      <a:pt x="1038" y="474"/>
                    </a:lnTo>
                    <a:lnTo>
                      <a:pt x="1043" y="488"/>
                    </a:lnTo>
                    <a:lnTo>
                      <a:pt x="1064" y="482"/>
                    </a:lnTo>
                    <a:lnTo>
                      <a:pt x="1064" y="482"/>
                    </a:lnTo>
                    <a:lnTo>
                      <a:pt x="1067" y="481"/>
                    </a:lnTo>
                    <a:lnTo>
                      <a:pt x="1070" y="481"/>
                    </a:lnTo>
                    <a:lnTo>
                      <a:pt x="1070" y="481"/>
                    </a:lnTo>
                    <a:lnTo>
                      <a:pt x="1074" y="482"/>
                    </a:lnTo>
                    <a:lnTo>
                      <a:pt x="1078" y="484"/>
                    </a:lnTo>
                    <a:lnTo>
                      <a:pt x="1081" y="487"/>
                    </a:lnTo>
                    <a:lnTo>
                      <a:pt x="1082" y="491"/>
                    </a:lnTo>
                    <a:lnTo>
                      <a:pt x="1082" y="491"/>
                    </a:lnTo>
                    <a:lnTo>
                      <a:pt x="1082" y="491"/>
                    </a:lnTo>
                    <a:lnTo>
                      <a:pt x="1084" y="503"/>
                    </a:lnTo>
                    <a:lnTo>
                      <a:pt x="1086" y="516"/>
                    </a:lnTo>
                    <a:lnTo>
                      <a:pt x="1086" y="528"/>
                    </a:lnTo>
                    <a:lnTo>
                      <a:pt x="1086" y="540"/>
                    </a:lnTo>
                    <a:lnTo>
                      <a:pt x="1086" y="540"/>
                    </a:lnTo>
                    <a:close/>
                  </a:path>
                </a:pathLst>
              </a:custGeom>
              <a:solidFill>
                <a:sysClr val="window" lastClr="FFFFFF"/>
              </a:solidFill>
              <a:ln>
                <a:noFill/>
              </a:ln>
              <a:effectLst/>
              <a:extLst>
                <a:ext uri="{91240B29-F687-4f45-9708-019B960494DF}"/>
              </a:extLst>
            </p:spPr>
            <p:txBody>
              <a:bodyPr lIns="121888" tIns="60944" rIns="121888" bIns="60944"/>
              <a:lstStyle/>
              <a:p>
                <a:pPr marL="0" marR="0" lvl="0" indent="0" algn="l" defTabSz="1218804" rtl="0" eaLnBrk="1" fontAlgn="auto" latinLnBrk="0" hangingPunct="1">
                  <a:lnSpc>
                    <a:spcPct val="100000"/>
                  </a:lnSpc>
                  <a:spcBef>
                    <a:spcPts val="0"/>
                  </a:spcBef>
                  <a:spcAft>
                    <a:spcPts val="0"/>
                  </a:spcAft>
                  <a:buClrTx/>
                  <a:buSzTx/>
                  <a:buFontTx/>
                  <a:buNone/>
                  <a:tabLst/>
                  <a:defRPr/>
                </a:pPr>
                <a:endParaRPr kumimoji="0" lang="en-US" sz="2399" b="0" i="0" u="none" strike="noStrike" kern="0" cap="none" spc="0" normalizeH="0" baseline="0" noProof="0">
                  <a:ln>
                    <a:noFill/>
                  </a:ln>
                  <a:solidFill>
                    <a:srgbClr val="FFFFFF"/>
                  </a:solidFill>
                  <a:effectLst/>
                  <a:uLnTx/>
                  <a:uFillTx/>
                  <a:latin typeface="Arial"/>
                  <a:ea typeface="ＭＳ Ｐゴシック" charset="0"/>
                  <a:cs typeface="ＭＳ Ｐゴシック" charset="0"/>
                </a:endParaRPr>
              </a:p>
            </p:txBody>
          </p:sp>
          <p:sp>
            <p:nvSpPr>
              <p:cNvPr id="286" name="TextBox 285">
                <a:extLst>
                  <a:ext uri="{FF2B5EF4-FFF2-40B4-BE49-F238E27FC236}">
                    <a16:creationId xmlns:a16="http://schemas.microsoft.com/office/drawing/2014/main" id="{80AD6935-5170-101D-F253-5757138DF2A1}"/>
                  </a:ext>
                </a:extLst>
              </p:cNvPr>
              <p:cNvSpPr txBox="1"/>
              <p:nvPr/>
            </p:nvSpPr>
            <p:spPr>
              <a:xfrm>
                <a:off x="3290742" y="4488058"/>
                <a:ext cx="957558" cy="341632"/>
              </a:xfrm>
              <a:prstGeom prst="rect">
                <a:avLst/>
              </a:prstGeom>
              <a:noFill/>
              <a:ln>
                <a:noFill/>
              </a:ln>
            </p:spPr>
            <p:txBody>
              <a:bodyPr wrap="square" tIns="0" bIns="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a:ea typeface="ＭＳ Ｐゴシック" charset="0"/>
                    <a:cs typeface="ＭＳ Ｐゴシック" charset="0"/>
                  </a:rPr>
                  <a:t>Machine Learning</a:t>
                </a:r>
              </a:p>
            </p:txBody>
          </p:sp>
          <p:sp>
            <p:nvSpPr>
              <p:cNvPr id="287" name="TextBox 286">
                <a:extLst>
                  <a:ext uri="{FF2B5EF4-FFF2-40B4-BE49-F238E27FC236}">
                    <a16:creationId xmlns:a16="http://schemas.microsoft.com/office/drawing/2014/main" id="{DB7C21BC-2A4B-5C99-0F16-BE8022245ED5}"/>
                  </a:ext>
                </a:extLst>
              </p:cNvPr>
              <p:cNvSpPr txBox="1"/>
              <p:nvPr/>
            </p:nvSpPr>
            <p:spPr>
              <a:xfrm>
                <a:off x="4221334" y="4488058"/>
                <a:ext cx="957558" cy="341632"/>
              </a:xfrm>
              <a:prstGeom prst="rect">
                <a:avLst/>
              </a:prstGeom>
              <a:noFill/>
              <a:ln>
                <a:noFill/>
              </a:ln>
            </p:spPr>
            <p:txBody>
              <a:bodyPr wrap="square" tIns="0" bIns="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a:ea typeface="ＭＳ Ｐゴシック" charset="0"/>
                    <a:cs typeface="Calibri" panose="020F0502020204030204" pitchFamily="34" charset="0"/>
                  </a:rPr>
                  <a:t>Data Model Driven</a:t>
                </a:r>
              </a:p>
            </p:txBody>
          </p:sp>
          <p:pic>
            <p:nvPicPr>
              <p:cNvPr id="288" name="Graphic 287" descr="Circles with arrows with solid fill">
                <a:extLst>
                  <a:ext uri="{FF2B5EF4-FFF2-40B4-BE49-F238E27FC236}">
                    <a16:creationId xmlns:a16="http://schemas.microsoft.com/office/drawing/2014/main" id="{0DA665FF-1415-EE53-2A6F-1C6A3FEBED6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489801" y="4085096"/>
                <a:ext cx="420624" cy="420624"/>
              </a:xfrm>
              <a:prstGeom prst="rect">
                <a:avLst/>
              </a:prstGeom>
              <a:effectLst/>
            </p:spPr>
          </p:pic>
          <p:sp>
            <p:nvSpPr>
              <p:cNvPr id="289" name="TextBox 288">
                <a:extLst>
                  <a:ext uri="{FF2B5EF4-FFF2-40B4-BE49-F238E27FC236}">
                    <a16:creationId xmlns:a16="http://schemas.microsoft.com/office/drawing/2014/main" id="{11A178F5-6294-0F1B-EF1F-436E43D4D490}"/>
                  </a:ext>
                </a:extLst>
              </p:cNvPr>
              <p:cNvSpPr txBox="1"/>
              <p:nvPr/>
            </p:nvSpPr>
            <p:spPr>
              <a:xfrm>
                <a:off x="5151926" y="4488058"/>
                <a:ext cx="957558" cy="341632"/>
              </a:xfrm>
              <a:prstGeom prst="rect">
                <a:avLst/>
              </a:prstGeom>
              <a:noFill/>
              <a:ln>
                <a:noFill/>
              </a:ln>
            </p:spPr>
            <p:txBody>
              <a:bodyPr wrap="square" tIns="0" bIns="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a:ea typeface="ＭＳ Ｐゴシック" charset="0"/>
                    <a:cs typeface="Calibri" panose="020F0502020204030204" pitchFamily="34" charset="0"/>
                  </a:rPr>
                  <a:t>Distributed Processing</a:t>
                </a:r>
              </a:p>
            </p:txBody>
          </p:sp>
          <p:pic>
            <p:nvPicPr>
              <p:cNvPr id="290" name="Graphic 289" descr="Flowchart with solid fill">
                <a:extLst>
                  <a:ext uri="{FF2B5EF4-FFF2-40B4-BE49-F238E27FC236}">
                    <a16:creationId xmlns:a16="http://schemas.microsoft.com/office/drawing/2014/main" id="{7E897DFF-E20C-EB96-120B-E7A80F75169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420393" y="4085096"/>
                <a:ext cx="420624" cy="420624"/>
              </a:xfrm>
              <a:prstGeom prst="rect">
                <a:avLst/>
              </a:prstGeom>
              <a:effectLst/>
            </p:spPr>
          </p:pic>
          <p:sp>
            <p:nvSpPr>
              <p:cNvPr id="291" name="TextBox 290">
                <a:extLst>
                  <a:ext uri="{FF2B5EF4-FFF2-40B4-BE49-F238E27FC236}">
                    <a16:creationId xmlns:a16="http://schemas.microsoft.com/office/drawing/2014/main" id="{7C5CA8A6-1EA3-1209-7F55-9B0B967589A7}"/>
                  </a:ext>
                </a:extLst>
              </p:cNvPr>
              <p:cNvSpPr txBox="1"/>
              <p:nvPr/>
            </p:nvSpPr>
            <p:spPr>
              <a:xfrm>
                <a:off x="6082518" y="4488058"/>
                <a:ext cx="957558" cy="341632"/>
              </a:xfrm>
              <a:prstGeom prst="rect">
                <a:avLst/>
              </a:prstGeom>
              <a:noFill/>
              <a:ln>
                <a:noFill/>
              </a:ln>
            </p:spPr>
            <p:txBody>
              <a:bodyPr wrap="square" tIns="0" bIns="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a:ea typeface="ＭＳ Ｐゴシック" charset="0"/>
                    <a:cs typeface="Calibri" panose="020F0502020204030204" pitchFamily="34" charset="0"/>
                  </a:rPr>
                  <a:t>Common Policies</a:t>
                </a:r>
              </a:p>
            </p:txBody>
          </p:sp>
          <p:pic>
            <p:nvPicPr>
              <p:cNvPr id="292" name="Graphic 291" descr="Checklist with solid fill">
                <a:extLst>
                  <a:ext uri="{FF2B5EF4-FFF2-40B4-BE49-F238E27FC236}">
                    <a16:creationId xmlns:a16="http://schemas.microsoft.com/office/drawing/2014/main" id="{D6FEB13D-4F0E-5110-F59B-234616F3D06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391054" y="4125165"/>
                <a:ext cx="340486" cy="340486"/>
              </a:xfrm>
              <a:prstGeom prst="rect">
                <a:avLst/>
              </a:prstGeom>
              <a:effectLst/>
            </p:spPr>
          </p:pic>
          <p:sp>
            <p:nvSpPr>
              <p:cNvPr id="293" name="TextBox 292">
                <a:extLst>
                  <a:ext uri="{FF2B5EF4-FFF2-40B4-BE49-F238E27FC236}">
                    <a16:creationId xmlns:a16="http://schemas.microsoft.com/office/drawing/2014/main" id="{4EC91A6B-086D-BA8D-E60A-D47952F23263}"/>
                  </a:ext>
                </a:extLst>
              </p:cNvPr>
              <p:cNvSpPr txBox="1"/>
              <p:nvPr/>
            </p:nvSpPr>
            <p:spPr>
              <a:xfrm>
                <a:off x="7013110" y="4488058"/>
                <a:ext cx="957558" cy="341632"/>
              </a:xfrm>
              <a:prstGeom prst="rect">
                <a:avLst/>
              </a:prstGeom>
              <a:noFill/>
              <a:ln>
                <a:noFill/>
              </a:ln>
            </p:spPr>
            <p:txBody>
              <a:bodyPr wrap="square" tIns="0" bIns="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a:ea typeface="ＭＳ Ｐゴシック" charset="0"/>
                    <a:cs typeface="Calibri" panose="020F0502020204030204" pitchFamily="34" charset="0"/>
                  </a:rPr>
                  <a:t>3</a:t>
                </a:r>
                <a:r>
                  <a:rPr kumimoji="0" lang="en-US" sz="1000" b="0" i="0" u="none" strike="noStrike" kern="1200" cap="none" spc="0" normalizeH="0" baseline="30000" noProof="0">
                    <a:ln>
                      <a:noFill/>
                    </a:ln>
                    <a:solidFill>
                      <a:srgbClr val="FFFFFF"/>
                    </a:solidFill>
                    <a:effectLst/>
                    <a:uLnTx/>
                    <a:uFillTx/>
                    <a:latin typeface="Arial"/>
                    <a:ea typeface="ＭＳ Ｐゴシック" charset="0"/>
                    <a:cs typeface="Calibri" panose="020F0502020204030204" pitchFamily="34" charset="0"/>
                  </a:rPr>
                  <a:t>rd</a:t>
                </a:r>
                <a:r>
                  <a:rPr kumimoji="0" lang="en-US" sz="1000" b="0" i="0" u="none" strike="noStrike" kern="1200" cap="none" spc="0" normalizeH="0" baseline="0" noProof="0">
                    <a:ln>
                      <a:noFill/>
                    </a:ln>
                    <a:solidFill>
                      <a:srgbClr val="FFFFFF"/>
                    </a:solidFill>
                    <a:effectLst/>
                    <a:uLnTx/>
                    <a:uFillTx/>
                    <a:latin typeface="Arial"/>
                    <a:ea typeface="ＭＳ Ｐゴシック" charset="0"/>
                    <a:cs typeface="Calibri" panose="020F0502020204030204" pitchFamily="34" charset="0"/>
                  </a:rPr>
                  <a:t> Party APIs</a:t>
                </a:r>
              </a:p>
            </p:txBody>
          </p:sp>
          <p:sp>
            <p:nvSpPr>
              <p:cNvPr id="294" name="TextBox 293">
                <a:extLst>
                  <a:ext uri="{FF2B5EF4-FFF2-40B4-BE49-F238E27FC236}">
                    <a16:creationId xmlns:a16="http://schemas.microsoft.com/office/drawing/2014/main" id="{DC3BA540-C9AD-AB4C-1DD5-26EE627ACA34}"/>
                  </a:ext>
                </a:extLst>
              </p:cNvPr>
              <p:cNvSpPr txBox="1"/>
              <p:nvPr/>
            </p:nvSpPr>
            <p:spPr>
              <a:xfrm>
                <a:off x="7943702" y="4488058"/>
                <a:ext cx="957558" cy="341632"/>
              </a:xfrm>
              <a:prstGeom prst="rect">
                <a:avLst/>
              </a:prstGeom>
              <a:noFill/>
              <a:ln>
                <a:noFill/>
              </a:ln>
            </p:spPr>
            <p:txBody>
              <a:bodyPr wrap="square" tIns="0" bIns="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a:ea typeface="ＭＳ Ｐゴシック" charset="0"/>
                    <a:cs typeface="Calibri" panose="020F0502020204030204" pitchFamily="34" charset="0"/>
                  </a:rPr>
                  <a:t>Shared </a:t>
                </a:r>
                <a:br>
                  <a:rPr kumimoji="0" lang="en-US" sz="1000" b="0" i="0" u="none" strike="noStrike" kern="1200" cap="none" spc="0" normalizeH="0" baseline="0" noProof="0">
                    <a:ln>
                      <a:noFill/>
                    </a:ln>
                    <a:solidFill>
                      <a:srgbClr val="FFFFFF"/>
                    </a:solidFill>
                    <a:effectLst/>
                    <a:uLnTx/>
                    <a:uFillTx/>
                    <a:latin typeface="Arial"/>
                    <a:ea typeface="ＭＳ Ｐゴシック" charset="0"/>
                    <a:cs typeface="Calibri" panose="020F0502020204030204" pitchFamily="34" charset="0"/>
                  </a:rPr>
                </a:br>
                <a:r>
                  <a:rPr kumimoji="0" lang="en-US" sz="1000" b="0" i="0" u="none" strike="noStrike" kern="1200" cap="none" spc="0" normalizeH="0" baseline="0" noProof="0">
                    <a:ln>
                      <a:noFill/>
                    </a:ln>
                    <a:solidFill>
                      <a:srgbClr val="FFFFFF"/>
                    </a:solidFill>
                    <a:effectLst/>
                    <a:uLnTx/>
                    <a:uFillTx/>
                    <a:latin typeface="Arial"/>
                    <a:ea typeface="ＭＳ Ｐゴシック" charset="0"/>
                    <a:cs typeface="Calibri" panose="020F0502020204030204" pitchFamily="34" charset="0"/>
                  </a:rPr>
                  <a:t>SLAs</a:t>
                </a:r>
              </a:p>
            </p:txBody>
          </p:sp>
          <p:pic>
            <p:nvPicPr>
              <p:cNvPr id="295" name="Graphic 294" descr="Hourglass Finished with solid fill">
                <a:extLst>
                  <a:ext uri="{FF2B5EF4-FFF2-40B4-BE49-F238E27FC236}">
                    <a16:creationId xmlns:a16="http://schemas.microsoft.com/office/drawing/2014/main" id="{16373E28-4D43-0CF2-7402-3A1B7622262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264747" y="4137674"/>
                <a:ext cx="315468" cy="315468"/>
              </a:xfrm>
              <a:prstGeom prst="rect">
                <a:avLst/>
              </a:prstGeom>
              <a:effectLst/>
            </p:spPr>
          </p:pic>
          <p:sp>
            <p:nvSpPr>
              <p:cNvPr id="296" name="TextBox 295">
                <a:extLst>
                  <a:ext uri="{FF2B5EF4-FFF2-40B4-BE49-F238E27FC236}">
                    <a16:creationId xmlns:a16="http://schemas.microsoft.com/office/drawing/2014/main" id="{2B139975-228A-E7FB-D75F-559DE2D4684B}"/>
                  </a:ext>
                </a:extLst>
              </p:cNvPr>
              <p:cNvSpPr txBox="1"/>
              <p:nvPr/>
            </p:nvSpPr>
            <p:spPr>
              <a:xfrm>
                <a:off x="8874292" y="4488058"/>
                <a:ext cx="957558" cy="341632"/>
              </a:xfrm>
              <a:prstGeom prst="rect">
                <a:avLst/>
              </a:prstGeom>
              <a:noFill/>
              <a:ln>
                <a:noFill/>
              </a:ln>
            </p:spPr>
            <p:txBody>
              <a:bodyPr wrap="square" tIns="0" bIns="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a:ea typeface="ＭＳ Ｐゴシック" charset="0"/>
                    <a:cs typeface="Calibri" panose="020F0502020204030204" pitchFamily="34" charset="0"/>
                  </a:rPr>
                  <a:t>Identity </a:t>
                </a:r>
                <a:br>
                  <a:rPr kumimoji="0" lang="en-US" sz="1000" b="0" i="0" u="none" strike="noStrike" kern="1200" cap="none" spc="0" normalizeH="0" baseline="0" noProof="0">
                    <a:ln>
                      <a:noFill/>
                    </a:ln>
                    <a:solidFill>
                      <a:srgbClr val="FFFFFF"/>
                    </a:solidFill>
                    <a:effectLst/>
                    <a:uLnTx/>
                    <a:uFillTx/>
                    <a:latin typeface="Arial"/>
                    <a:ea typeface="ＭＳ Ｐゴシック" charset="0"/>
                    <a:cs typeface="Calibri" panose="020F0502020204030204" pitchFamily="34" charset="0"/>
                  </a:rPr>
                </a:br>
                <a:r>
                  <a:rPr kumimoji="0" lang="en-US" sz="1000" b="0" i="0" u="none" strike="noStrike" kern="1200" cap="none" spc="0" normalizeH="0" baseline="0" noProof="0">
                    <a:ln>
                      <a:noFill/>
                    </a:ln>
                    <a:solidFill>
                      <a:srgbClr val="FFFFFF"/>
                    </a:solidFill>
                    <a:effectLst/>
                    <a:uLnTx/>
                    <a:uFillTx/>
                    <a:latin typeface="Arial"/>
                    <a:ea typeface="ＭＳ Ｐゴシック" charset="0"/>
                    <a:cs typeface="Calibri" panose="020F0502020204030204" pitchFamily="34" charset="0"/>
                  </a:rPr>
                  <a:t>(SSO / IDP)</a:t>
                </a:r>
              </a:p>
            </p:txBody>
          </p:sp>
          <p:grpSp>
            <p:nvGrpSpPr>
              <p:cNvPr id="297" name="Group 296">
                <a:extLst>
                  <a:ext uri="{FF2B5EF4-FFF2-40B4-BE49-F238E27FC236}">
                    <a16:creationId xmlns:a16="http://schemas.microsoft.com/office/drawing/2014/main" id="{7DEA5312-849E-DC77-63C0-C86736E95B04}"/>
                  </a:ext>
                </a:extLst>
              </p:cNvPr>
              <p:cNvGrpSpPr/>
              <p:nvPr/>
            </p:nvGrpSpPr>
            <p:grpSpPr>
              <a:xfrm>
                <a:off x="7347039" y="4146281"/>
                <a:ext cx="289701" cy="298255"/>
                <a:chOff x="4873331" y="4858186"/>
                <a:chExt cx="289701" cy="298255"/>
              </a:xfrm>
            </p:grpSpPr>
            <p:sp>
              <p:nvSpPr>
                <p:cNvPr id="306" name="Freeform 90">
                  <a:extLst>
                    <a:ext uri="{FF2B5EF4-FFF2-40B4-BE49-F238E27FC236}">
                      <a16:creationId xmlns:a16="http://schemas.microsoft.com/office/drawing/2014/main" id="{050A0EFD-9539-8484-8A2E-A6826AB3BA9E}"/>
                    </a:ext>
                  </a:extLst>
                </p:cNvPr>
                <p:cNvSpPr/>
                <p:nvPr/>
              </p:nvSpPr>
              <p:spPr>
                <a:xfrm>
                  <a:off x="4887508" y="4989051"/>
                  <a:ext cx="167390" cy="167342"/>
                </a:xfrm>
                <a:custGeom>
                  <a:avLst/>
                  <a:gdLst>
                    <a:gd name="connsiteX0" fmla="*/ 2486429 w 2573620"/>
                    <a:gd name="connsiteY0" fmla="*/ 1077329 h 2572881"/>
                    <a:gd name="connsiteX1" fmla="*/ 2298746 w 2573620"/>
                    <a:gd name="connsiteY1" fmla="*/ 1024128 h 2572881"/>
                    <a:gd name="connsiteX2" fmla="*/ 2187910 w 2573620"/>
                    <a:gd name="connsiteY2" fmla="*/ 756643 h 2572881"/>
                    <a:gd name="connsiteX3" fmla="*/ 2283229 w 2573620"/>
                    <a:gd name="connsiteY3" fmla="*/ 586694 h 2572881"/>
                    <a:gd name="connsiteX4" fmla="*/ 2263279 w 2573620"/>
                    <a:gd name="connsiteY4" fmla="*/ 444823 h 2572881"/>
                    <a:gd name="connsiteX5" fmla="*/ 2128058 w 2573620"/>
                    <a:gd name="connsiteY5" fmla="*/ 309603 h 2572881"/>
                    <a:gd name="connsiteX6" fmla="*/ 1986926 w 2573620"/>
                    <a:gd name="connsiteY6" fmla="*/ 290391 h 2572881"/>
                    <a:gd name="connsiteX7" fmla="*/ 1816239 w 2573620"/>
                    <a:gd name="connsiteY7" fmla="*/ 385710 h 2572881"/>
                    <a:gd name="connsiteX8" fmla="*/ 1548754 w 2573620"/>
                    <a:gd name="connsiteY8" fmla="*/ 274135 h 2572881"/>
                    <a:gd name="connsiteX9" fmla="*/ 1496291 w 2573620"/>
                    <a:gd name="connsiteY9" fmla="*/ 87191 h 2572881"/>
                    <a:gd name="connsiteX10" fmla="*/ 1382499 w 2573620"/>
                    <a:gd name="connsiteY10" fmla="*/ 0 h 2572881"/>
                    <a:gd name="connsiteX11" fmla="*/ 1191122 w 2573620"/>
                    <a:gd name="connsiteY11" fmla="*/ 0 h 2572881"/>
                    <a:gd name="connsiteX12" fmla="*/ 1077329 w 2573620"/>
                    <a:gd name="connsiteY12" fmla="*/ 87191 h 2572881"/>
                    <a:gd name="connsiteX13" fmla="*/ 1024867 w 2573620"/>
                    <a:gd name="connsiteY13" fmla="*/ 274135 h 2572881"/>
                    <a:gd name="connsiteX14" fmla="*/ 757382 w 2573620"/>
                    <a:gd name="connsiteY14" fmla="*/ 385710 h 2572881"/>
                    <a:gd name="connsiteX15" fmla="*/ 586694 w 2573620"/>
                    <a:gd name="connsiteY15" fmla="*/ 290391 h 2572881"/>
                    <a:gd name="connsiteX16" fmla="*/ 445562 w 2573620"/>
                    <a:gd name="connsiteY16" fmla="*/ 309603 h 2572881"/>
                    <a:gd name="connsiteX17" fmla="*/ 310342 w 2573620"/>
                    <a:gd name="connsiteY17" fmla="*/ 444823 h 2572881"/>
                    <a:gd name="connsiteX18" fmla="*/ 290391 w 2573620"/>
                    <a:gd name="connsiteY18" fmla="*/ 586694 h 2572881"/>
                    <a:gd name="connsiteX19" fmla="*/ 385711 w 2573620"/>
                    <a:gd name="connsiteY19" fmla="*/ 756643 h 2572881"/>
                    <a:gd name="connsiteX20" fmla="*/ 274874 w 2573620"/>
                    <a:gd name="connsiteY20" fmla="*/ 1024128 h 2572881"/>
                    <a:gd name="connsiteX21" fmla="*/ 87191 w 2573620"/>
                    <a:gd name="connsiteY21" fmla="*/ 1077329 h 2572881"/>
                    <a:gd name="connsiteX22" fmla="*/ 0 w 2573620"/>
                    <a:gd name="connsiteY22" fmla="*/ 1191121 h 2572881"/>
                    <a:gd name="connsiteX23" fmla="*/ 0 w 2573620"/>
                    <a:gd name="connsiteY23" fmla="*/ 1381760 h 2572881"/>
                    <a:gd name="connsiteX24" fmla="*/ 87191 w 2573620"/>
                    <a:gd name="connsiteY24" fmla="*/ 1495552 h 2572881"/>
                    <a:gd name="connsiteX25" fmla="*/ 274135 w 2573620"/>
                    <a:gd name="connsiteY25" fmla="*/ 1548015 h 2572881"/>
                    <a:gd name="connsiteX26" fmla="*/ 385711 w 2573620"/>
                    <a:gd name="connsiteY26" fmla="*/ 1816238 h 2572881"/>
                    <a:gd name="connsiteX27" fmla="*/ 290391 w 2573620"/>
                    <a:gd name="connsiteY27" fmla="*/ 1986188 h 2572881"/>
                    <a:gd name="connsiteX28" fmla="*/ 310342 w 2573620"/>
                    <a:gd name="connsiteY28" fmla="*/ 2128058 h 2572881"/>
                    <a:gd name="connsiteX29" fmla="*/ 445562 w 2573620"/>
                    <a:gd name="connsiteY29" fmla="*/ 2263279 h 2572881"/>
                    <a:gd name="connsiteX30" fmla="*/ 586694 w 2573620"/>
                    <a:gd name="connsiteY30" fmla="*/ 2282490 h 2572881"/>
                    <a:gd name="connsiteX31" fmla="*/ 757382 w 2573620"/>
                    <a:gd name="connsiteY31" fmla="*/ 2187171 h 2572881"/>
                    <a:gd name="connsiteX32" fmla="*/ 1024867 w 2573620"/>
                    <a:gd name="connsiteY32" fmla="*/ 2298746 h 2572881"/>
                    <a:gd name="connsiteX33" fmla="*/ 1077329 w 2573620"/>
                    <a:gd name="connsiteY33" fmla="*/ 2485690 h 2572881"/>
                    <a:gd name="connsiteX34" fmla="*/ 1191122 w 2573620"/>
                    <a:gd name="connsiteY34" fmla="*/ 2572881 h 2572881"/>
                    <a:gd name="connsiteX35" fmla="*/ 1382499 w 2573620"/>
                    <a:gd name="connsiteY35" fmla="*/ 2572881 h 2572881"/>
                    <a:gd name="connsiteX36" fmla="*/ 1496291 w 2573620"/>
                    <a:gd name="connsiteY36" fmla="*/ 2485690 h 2572881"/>
                    <a:gd name="connsiteX37" fmla="*/ 1548754 w 2573620"/>
                    <a:gd name="connsiteY37" fmla="*/ 2298746 h 2572881"/>
                    <a:gd name="connsiteX38" fmla="*/ 1816239 w 2573620"/>
                    <a:gd name="connsiteY38" fmla="*/ 2187171 h 2572881"/>
                    <a:gd name="connsiteX39" fmla="*/ 1986926 w 2573620"/>
                    <a:gd name="connsiteY39" fmla="*/ 2282490 h 2572881"/>
                    <a:gd name="connsiteX40" fmla="*/ 2128058 w 2573620"/>
                    <a:gd name="connsiteY40" fmla="*/ 2263279 h 2572881"/>
                    <a:gd name="connsiteX41" fmla="*/ 2263279 w 2573620"/>
                    <a:gd name="connsiteY41" fmla="*/ 2128058 h 2572881"/>
                    <a:gd name="connsiteX42" fmla="*/ 2283229 w 2573620"/>
                    <a:gd name="connsiteY42" fmla="*/ 1986188 h 2572881"/>
                    <a:gd name="connsiteX43" fmla="*/ 2187910 w 2573620"/>
                    <a:gd name="connsiteY43" fmla="*/ 1816238 h 2572881"/>
                    <a:gd name="connsiteX44" fmla="*/ 2299485 w 2573620"/>
                    <a:gd name="connsiteY44" fmla="*/ 1548015 h 2572881"/>
                    <a:gd name="connsiteX45" fmla="*/ 2486429 w 2573620"/>
                    <a:gd name="connsiteY45" fmla="*/ 1495552 h 2572881"/>
                    <a:gd name="connsiteX46" fmla="*/ 2573621 w 2573620"/>
                    <a:gd name="connsiteY46" fmla="*/ 1381760 h 2572881"/>
                    <a:gd name="connsiteX47" fmla="*/ 2573621 w 2573620"/>
                    <a:gd name="connsiteY47" fmla="*/ 1191121 h 2572881"/>
                    <a:gd name="connsiteX48" fmla="*/ 2486429 w 2573620"/>
                    <a:gd name="connsiteY48" fmla="*/ 1077329 h 2572881"/>
                    <a:gd name="connsiteX49" fmla="*/ 1285702 w 2573620"/>
                    <a:gd name="connsiteY49" fmla="*/ 1841361 h 2572881"/>
                    <a:gd name="connsiteX50" fmla="*/ 732259 w 2573620"/>
                    <a:gd name="connsiteY50" fmla="*/ 1287180 h 2572881"/>
                    <a:gd name="connsiteX51" fmla="*/ 1285702 w 2573620"/>
                    <a:gd name="connsiteY51" fmla="*/ 732998 h 2572881"/>
                    <a:gd name="connsiteX52" fmla="*/ 1839884 w 2573620"/>
                    <a:gd name="connsiteY52" fmla="*/ 1287180 h 2572881"/>
                    <a:gd name="connsiteX53" fmla="*/ 1285702 w 2573620"/>
                    <a:gd name="connsiteY53" fmla="*/ 1841361 h 257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573620" h="2572881">
                      <a:moveTo>
                        <a:pt x="2486429" y="1077329"/>
                      </a:moveTo>
                      <a:lnTo>
                        <a:pt x="2298746" y="1024128"/>
                      </a:lnTo>
                      <a:cubicBezTo>
                        <a:pt x="2274362" y="928809"/>
                        <a:pt x="2236678" y="838662"/>
                        <a:pt x="2187910" y="756643"/>
                      </a:cubicBezTo>
                      <a:lnTo>
                        <a:pt x="2283229" y="586694"/>
                      </a:lnTo>
                      <a:cubicBezTo>
                        <a:pt x="2309091" y="540881"/>
                        <a:pt x="2300963" y="482508"/>
                        <a:pt x="2263279" y="444823"/>
                      </a:cubicBezTo>
                      <a:lnTo>
                        <a:pt x="2128058" y="309603"/>
                      </a:lnTo>
                      <a:cubicBezTo>
                        <a:pt x="2090374" y="271919"/>
                        <a:pt x="2032739" y="264529"/>
                        <a:pt x="1986926" y="290391"/>
                      </a:cubicBezTo>
                      <a:lnTo>
                        <a:pt x="1816239" y="385710"/>
                      </a:lnTo>
                      <a:cubicBezTo>
                        <a:pt x="1733481" y="336942"/>
                        <a:pt x="1644073" y="298519"/>
                        <a:pt x="1548754" y="274135"/>
                      </a:cubicBezTo>
                      <a:lnTo>
                        <a:pt x="1496291" y="87191"/>
                      </a:lnTo>
                      <a:cubicBezTo>
                        <a:pt x="1482252" y="35468"/>
                        <a:pt x="1434961" y="0"/>
                        <a:pt x="1382499" y="0"/>
                      </a:cubicBezTo>
                      <a:lnTo>
                        <a:pt x="1191122" y="0"/>
                      </a:lnTo>
                      <a:cubicBezTo>
                        <a:pt x="1137920" y="0"/>
                        <a:pt x="1091369" y="35468"/>
                        <a:pt x="1077329" y="87191"/>
                      </a:cubicBezTo>
                      <a:lnTo>
                        <a:pt x="1024867" y="274135"/>
                      </a:lnTo>
                      <a:cubicBezTo>
                        <a:pt x="930287" y="298519"/>
                        <a:pt x="839401" y="336204"/>
                        <a:pt x="757382" y="385710"/>
                      </a:cubicBezTo>
                      <a:lnTo>
                        <a:pt x="586694" y="290391"/>
                      </a:lnTo>
                      <a:cubicBezTo>
                        <a:pt x="540881" y="264529"/>
                        <a:pt x="482508" y="272657"/>
                        <a:pt x="445562" y="309603"/>
                      </a:cubicBezTo>
                      <a:lnTo>
                        <a:pt x="310342" y="444823"/>
                      </a:lnTo>
                      <a:cubicBezTo>
                        <a:pt x="272657" y="482508"/>
                        <a:pt x="264529" y="540881"/>
                        <a:pt x="290391" y="586694"/>
                      </a:cubicBezTo>
                      <a:lnTo>
                        <a:pt x="385711" y="756643"/>
                      </a:lnTo>
                      <a:cubicBezTo>
                        <a:pt x="336943" y="839401"/>
                        <a:pt x="299258" y="928809"/>
                        <a:pt x="274874" y="1024128"/>
                      </a:cubicBezTo>
                      <a:lnTo>
                        <a:pt x="87191" y="1077329"/>
                      </a:lnTo>
                      <a:cubicBezTo>
                        <a:pt x="35468" y="1091369"/>
                        <a:pt x="0" y="1138659"/>
                        <a:pt x="0" y="1191121"/>
                      </a:cubicBezTo>
                      <a:lnTo>
                        <a:pt x="0" y="1381760"/>
                      </a:lnTo>
                      <a:cubicBezTo>
                        <a:pt x="0" y="1434961"/>
                        <a:pt x="35468" y="1481513"/>
                        <a:pt x="87191" y="1495552"/>
                      </a:cubicBezTo>
                      <a:lnTo>
                        <a:pt x="274135" y="1548015"/>
                      </a:lnTo>
                      <a:cubicBezTo>
                        <a:pt x="298519" y="1643334"/>
                        <a:pt x="336204" y="1734220"/>
                        <a:pt x="385711" y="1816238"/>
                      </a:cubicBezTo>
                      <a:lnTo>
                        <a:pt x="290391" y="1986188"/>
                      </a:lnTo>
                      <a:cubicBezTo>
                        <a:pt x="264529" y="2032000"/>
                        <a:pt x="272657" y="2090374"/>
                        <a:pt x="310342" y="2128058"/>
                      </a:cubicBezTo>
                      <a:lnTo>
                        <a:pt x="445562" y="2263279"/>
                      </a:lnTo>
                      <a:cubicBezTo>
                        <a:pt x="482508" y="2300963"/>
                        <a:pt x="540881" y="2308352"/>
                        <a:pt x="586694" y="2282490"/>
                      </a:cubicBezTo>
                      <a:lnTo>
                        <a:pt x="757382" y="2187171"/>
                      </a:lnTo>
                      <a:cubicBezTo>
                        <a:pt x="840140" y="2235939"/>
                        <a:pt x="930287" y="2274362"/>
                        <a:pt x="1024867" y="2298746"/>
                      </a:cubicBezTo>
                      <a:lnTo>
                        <a:pt x="1077329" y="2485690"/>
                      </a:lnTo>
                      <a:cubicBezTo>
                        <a:pt x="1091369" y="2537414"/>
                        <a:pt x="1138659" y="2572881"/>
                        <a:pt x="1191122" y="2572881"/>
                      </a:cubicBezTo>
                      <a:lnTo>
                        <a:pt x="1382499" y="2572881"/>
                      </a:lnTo>
                      <a:cubicBezTo>
                        <a:pt x="1435700" y="2572881"/>
                        <a:pt x="1482252" y="2537414"/>
                        <a:pt x="1496291" y="2485690"/>
                      </a:cubicBezTo>
                      <a:lnTo>
                        <a:pt x="1548754" y="2298746"/>
                      </a:lnTo>
                      <a:cubicBezTo>
                        <a:pt x="1644073" y="2274362"/>
                        <a:pt x="1734220" y="2236678"/>
                        <a:pt x="1816239" y="2187171"/>
                      </a:cubicBezTo>
                      <a:lnTo>
                        <a:pt x="1986926" y="2282490"/>
                      </a:lnTo>
                      <a:cubicBezTo>
                        <a:pt x="2032739" y="2308352"/>
                        <a:pt x="2091113" y="2300224"/>
                        <a:pt x="2128058" y="2263279"/>
                      </a:cubicBezTo>
                      <a:lnTo>
                        <a:pt x="2263279" y="2128058"/>
                      </a:lnTo>
                      <a:cubicBezTo>
                        <a:pt x="2300963" y="2090374"/>
                        <a:pt x="2309091" y="2032000"/>
                        <a:pt x="2283229" y="1986188"/>
                      </a:cubicBezTo>
                      <a:lnTo>
                        <a:pt x="2187910" y="1816238"/>
                      </a:lnTo>
                      <a:cubicBezTo>
                        <a:pt x="2236678" y="1733481"/>
                        <a:pt x="2275101" y="1643334"/>
                        <a:pt x="2299485" y="1548015"/>
                      </a:cubicBezTo>
                      <a:lnTo>
                        <a:pt x="2486429" y="1495552"/>
                      </a:lnTo>
                      <a:cubicBezTo>
                        <a:pt x="2538153" y="1481513"/>
                        <a:pt x="2573621" y="1434223"/>
                        <a:pt x="2573621" y="1381760"/>
                      </a:cubicBezTo>
                      <a:lnTo>
                        <a:pt x="2573621" y="1191121"/>
                      </a:lnTo>
                      <a:cubicBezTo>
                        <a:pt x="2572881" y="1138659"/>
                        <a:pt x="2538153" y="1092108"/>
                        <a:pt x="2486429" y="1077329"/>
                      </a:cubicBezTo>
                      <a:close/>
                      <a:moveTo>
                        <a:pt x="1285702" y="1841361"/>
                      </a:moveTo>
                      <a:cubicBezTo>
                        <a:pt x="979793" y="1841361"/>
                        <a:pt x="732259" y="1593088"/>
                        <a:pt x="732259" y="1287180"/>
                      </a:cubicBezTo>
                      <a:cubicBezTo>
                        <a:pt x="732259" y="981271"/>
                        <a:pt x="979793" y="732998"/>
                        <a:pt x="1285702" y="732998"/>
                      </a:cubicBezTo>
                      <a:cubicBezTo>
                        <a:pt x="1592349" y="732998"/>
                        <a:pt x="1839884" y="981271"/>
                        <a:pt x="1839884" y="1287180"/>
                      </a:cubicBezTo>
                      <a:cubicBezTo>
                        <a:pt x="1839884" y="1593088"/>
                        <a:pt x="1592349" y="1841361"/>
                        <a:pt x="1285702" y="1841361"/>
                      </a:cubicBezTo>
                      <a:close/>
                    </a:path>
                  </a:pathLst>
                </a:custGeom>
                <a:solidFill>
                  <a:schemeClr val="bg1"/>
                </a:solidFill>
                <a:ln w="738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07" name="Freeform 91">
                  <a:extLst>
                    <a:ext uri="{FF2B5EF4-FFF2-40B4-BE49-F238E27FC236}">
                      <a16:creationId xmlns:a16="http://schemas.microsoft.com/office/drawing/2014/main" id="{8BF197CB-E477-4BB5-4ECC-DAA8E4B52064}"/>
                    </a:ext>
                  </a:extLst>
                </p:cNvPr>
                <p:cNvSpPr/>
                <p:nvPr/>
              </p:nvSpPr>
              <p:spPr>
                <a:xfrm>
                  <a:off x="5059945" y="5053450"/>
                  <a:ext cx="103087" cy="102991"/>
                </a:xfrm>
                <a:custGeom>
                  <a:avLst/>
                  <a:gdLst>
                    <a:gd name="connsiteX0" fmla="*/ 1531759 w 1584960"/>
                    <a:gd name="connsiteY0" fmla="*/ 662802 h 1583482"/>
                    <a:gd name="connsiteX1" fmla="*/ 1415750 w 1584960"/>
                    <a:gd name="connsiteY1" fmla="*/ 630290 h 1583482"/>
                    <a:gd name="connsiteX2" fmla="*/ 1347770 w 1584960"/>
                    <a:gd name="connsiteY2" fmla="*/ 465513 h 1583482"/>
                    <a:gd name="connsiteX3" fmla="*/ 1406144 w 1584960"/>
                    <a:gd name="connsiteY3" fmla="*/ 360588 h 1583482"/>
                    <a:gd name="connsiteX4" fmla="*/ 1393583 w 1584960"/>
                    <a:gd name="connsiteY4" fmla="*/ 273396 h 1583482"/>
                    <a:gd name="connsiteX5" fmla="*/ 1310825 w 1584960"/>
                    <a:gd name="connsiteY5" fmla="*/ 190639 h 1583482"/>
                    <a:gd name="connsiteX6" fmla="*/ 1223634 w 1584960"/>
                    <a:gd name="connsiteY6" fmla="*/ 178816 h 1583482"/>
                    <a:gd name="connsiteX7" fmla="*/ 1118708 w 1584960"/>
                    <a:gd name="connsiteY7" fmla="*/ 237190 h 1583482"/>
                    <a:gd name="connsiteX8" fmla="*/ 953932 w 1584960"/>
                    <a:gd name="connsiteY8" fmla="*/ 168471 h 1583482"/>
                    <a:gd name="connsiteX9" fmla="*/ 921420 w 1584960"/>
                    <a:gd name="connsiteY9" fmla="*/ 53202 h 1583482"/>
                    <a:gd name="connsiteX10" fmla="*/ 851223 w 1584960"/>
                    <a:gd name="connsiteY10" fmla="*/ 0 h 1583482"/>
                    <a:gd name="connsiteX11" fmla="*/ 732998 w 1584960"/>
                    <a:gd name="connsiteY11" fmla="*/ 0 h 1583482"/>
                    <a:gd name="connsiteX12" fmla="*/ 662802 w 1584960"/>
                    <a:gd name="connsiteY12" fmla="*/ 53202 h 1583482"/>
                    <a:gd name="connsiteX13" fmla="*/ 630289 w 1584960"/>
                    <a:gd name="connsiteY13" fmla="*/ 168471 h 1583482"/>
                    <a:gd name="connsiteX14" fmla="*/ 465513 w 1584960"/>
                    <a:gd name="connsiteY14" fmla="*/ 237190 h 1583482"/>
                    <a:gd name="connsiteX15" fmla="*/ 360588 w 1584960"/>
                    <a:gd name="connsiteY15" fmla="*/ 178816 h 1583482"/>
                    <a:gd name="connsiteX16" fmla="*/ 273396 w 1584960"/>
                    <a:gd name="connsiteY16" fmla="*/ 190639 h 1583482"/>
                    <a:gd name="connsiteX17" fmla="*/ 190638 w 1584960"/>
                    <a:gd name="connsiteY17" fmla="*/ 273396 h 1583482"/>
                    <a:gd name="connsiteX18" fmla="*/ 178077 w 1584960"/>
                    <a:gd name="connsiteY18" fmla="*/ 360588 h 1583482"/>
                    <a:gd name="connsiteX19" fmla="*/ 237190 w 1584960"/>
                    <a:gd name="connsiteY19" fmla="*/ 465513 h 1583482"/>
                    <a:gd name="connsiteX20" fmla="*/ 169210 w 1584960"/>
                    <a:gd name="connsiteY20" fmla="*/ 630290 h 1583482"/>
                    <a:gd name="connsiteX21" fmla="*/ 53202 w 1584960"/>
                    <a:gd name="connsiteY21" fmla="*/ 662802 h 1583482"/>
                    <a:gd name="connsiteX22" fmla="*/ 0 w 1584960"/>
                    <a:gd name="connsiteY22" fmla="*/ 732998 h 1583482"/>
                    <a:gd name="connsiteX23" fmla="*/ 0 w 1584960"/>
                    <a:gd name="connsiteY23" fmla="*/ 850485 h 1583482"/>
                    <a:gd name="connsiteX24" fmla="*/ 53202 w 1584960"/>
                    <a:gd name="connsiteY24" fmla="*/ 920681 h 1583482"/>
                    <a:gd name="connsiteX25" fmla="*/ 168471 w 1584960"/>
                    <a:gd name="connsiteY25" fmla="*/ 953193 h 1583482"/>
                    <a:gd name="connsiteX26" fmla="*/ 237190 w 1584960"/>
                    <a:gd name="connsiteY26" fmla="*/ 1118709 h 1583482"/>
                    <a:gd name="connsiteX27" fmla="*/ 178077 w 1584960"/>
                    <a:gd name="connsiteY27" fmla="*/ 1223634 h 1583482"/>
                    <a:gd name="connsiteX28" fmla="*/ 190638 w 1584960"/>
                    <a:gd name="connsiteY28" fmla="*/ 1310825 h 1583482"/>
                    <a:gd name="connsiteX29" fmla="*/ 273396 w 1584960"/>
                    <a:gd name="connsiteY29" fmla="*/ 1393583 h 1583482"/>
                    <a:gd name="connsiteX30" fmla="*/ 360588 w 1584960"/>
                    <a:gd name="connsiteY30" fmla="*/ 1405405 h 1583482"/>
                    <a:gd name="connsiteX31" fmla="*/ 465513 w 1584960"/>
                    <a:gd name="connsiteY31" fmla="*/ 1346293 h 1583482"/>
                    <a:gd name="connsiteX32" fmla="*/ 630289 w 1584960"/>
                    <a:gd name="connsiteY32" fmla="*/ 1415011 h 1583482"/>
                    <a:gd name="connsiteX33" fmla="*/ 662802 w 1584960"/>
                    <a:gd name="connsiteY33" fmla="*/ 1530281 h 1583482"/>
                    <a:gd name="connsiteX34" fmla="*/ 732998 w 1584960"/>
                    <a:gd name="connsiteY34" fmla="*/ 1583482 h 1583482"/>
                    <a:gd name="connsiteX35" fmla="*/ 851223 w 1584960"/>
                    <a:gd name="connsiteY35" fmla="*/ 1583482 h 1583482"/>
                    <a:gd name="connsiteX36" fmla="*/ 921420 w 1584960"/>
                    <a:gd name="connsiteY36" fmla="*/ 1530281 h 1583482"/>
                    <a:gd name="connsiteX37" fmla="*/ 953932 w 1584960"/>
                    <a:gd name="connsiteY37" fmla="*/ 1415011 h 1583482"/>
                    <a:gd name="connsiteX38" fmla="*/ 1118708 w 1584960"/>
                    <a:gd name="connsiteY38" fmla="*/ 1346293 h 1583482"/>
                    <a:gd name="connsiteX39" fmla="*/ 1223634 w 1584960"/>
                    <a:gd name="connsiteY39" fmla="*/ 1405405 h 1583482"/>
                    <a:gd name="connsiteX40" fmla="*/ 1310825 w 1584960"/>
                    <a:gd name="connsiteY40" fmla="*/ 1393583 h 1583482"/>
                    <a:gd name="connsiteX41" fmla="*/ 1393583 w 1584960"/>
                    <a:gd name="connsiteY41" fmla="*/ 1310825 h 1583482"/>
                    <a:gd name="connsiteX42" fmla="*/ 1406144 w 1584960"/>
                    <a:gd name="connsiteY42" fmla="*/ 1223634 h 1583482"/>
                    <a:gd name="connsiteX43" fmla="*/ 1347770 w 1584960"/>
                    <a:gd name="connsiteY43" fmla="*/ 1118709 h 1583482"/>
                    <a:gd name="connsiteX44" fmla="*/ 1416489 w 1584960"/>
                    <a:gd name="connsiteY44" fmla="*/ 953193 h 1583482"/>
                    <a:gd name="connsiteX45" fmla="*/ 1531759 w 1584960"/>
                    <a:gd name="connsiteY45" fmla="*/ 920681 h 1583482"/>
                    <a:gd name="connsiteX46" fmla="*/ 1584960 w 1584960"/>
                    <a:gd name="connsiteY46" fmla="*/ 850485 h 1583482"/>
                    <a:gd name="connsiteX47" fmla="*/ 1584960 w 1584960"/>
                    <a:gd name="connsiteY47" fmla="*/ 732998 h 1583482"/>
                    <a:gd name="connsiteX48" fmla="*/ 1531759 w 1584960"/>
                    <a:gd name="connsiteY48" fmla="*/ 662802 h 1583482"/>
                    <a:gd name="connsiteX49" fmla="*/ 792849 w 1584960"/>
                    <a:gd name="connsiteY49" fmla="*/ 1132748 h 1583482"/>
                    <a:gd name="connsiteX50" fmla="*/ 452212 w 1584960"/>
                    <a:gd name="connsiteY50" fmla="*/ 792111 h 1583482"/>
                    <a:gd name="connsiteX51" fmla="*/ 792849 w 1584960"/>
                    <a:gd name="connsiteY51" fmla="*/ 451474 h 1583482"/>
                    <a:gd name="connsiteX52" fmla="*/ 1133487 w 1584960"/>
                    <a:gd name="connsiteY52" fmla="*/ 792111 h 1583482"/>
                    <a:gd name="connsiteX53" fmla="*/ 792849 w 1584960"/>
                    <a:gd name="connsiteY53" fmla="*/ 1132748 h 1583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584960" h="1583482">
                      <a:moveTo>
                        <a:pt x="1531759" y="662802"/>
                      </a:moveTo>
                      <a:lnTo>
                        <a:pt x="1415750" y="630290"/>
                      </a:lnTo>
                      <a:cubicBezTo>
                        <a:pt x="1400972" y="571916"/>
                        <a:pt x="1378066" y="516498"/>
                        <a:pt x="1347770" y="465513"/>
                      </a:cubicBezTo>
                      <a:lnTo>
                        <a:pt x="1406144" y="360588"/>
                      </a:lnTo>
                      <a:cubicBezTo>
                        <a:pt x="1422400" y="332509"/>
                        <a:pt x="1417228" y="296303"/>
                        <a:pt x="1393583" y="273396"/>
                      </a:cubicBezTo>
                      <a:lnTo>
                        <a:pt x="1310825" y="190639"/>
                      </a:lnTo>
                      <a:cubicBezTo>
                        <a:pt x="1287919" y="167732"/>
                        <a:pt x="1251712" y="162560"/>
                        <a:pt x="1223634" y="178816"/>
                      </a:cubicBezTo>
                      <a:lnTo>
                        <a:pt x="1118708" y="237190"/>
                      </a:lnTo>
                      <a:cubicBezTo>
                        <a:pt x="1067724" y="206895"/>
                        <a:pt x="1013044" y="183988"/>
                        <a:pt x="953932" y="168471"/>
                      </a:cubicBezTo>
                      <a:lnTo>
                        <a:pt x="921420" y="53202"/>
                      </a:lnTo>
                      <a:cubicBezTo>
                        <a:pt x="912553" y="21428"/>
                        <a:pt x="883735" y="0"/>
                        <a:pt x="851223" y="0"/>
                      </a:cubicBezTo>
                      <a:lnTo>
                        <a:pt x="732998" y="0"/>
                      </a:lnTo>
                      <a:cubicBezTo>
                        <a:pt x="700486" y="0"/>
                        <a:pt x="671668" y="21428"/>
                        <a:pt x="662802" y="53202"/>
                      </a:cubicBezTo>
                      <a:lnTo>
                        <a:pt x="630289" y="168471"/>
                      </a:lnTo>
                      <a:cubicBezTo>
                        <a:pt x="571916" y="183250"/>
                        <a:pt x="516497" y="206895"/>
                        <a:pt x="465513" y="237190"/>
                      </a:cubicBezTo>
                      <a:lnTo>
                        <a:pt x="360588" y="178816"/>
                      </a:lnTo>
                      <a:cubicBezTo>
                        <a:pt x="332509" y="162560"/>
                        <a:pt x="296302" y="167732"/>
                        <a:pt x="273396" y="190639"/>
                      </a:cubicBezTo>
                      <a:lnTo>
                        <a:pt x="190638" y="273396"/>
                      </a:lnTo>
                      <a:cubicBezTo>
                        <a:pt x="166993" y="297042"/>
                        <a:pt x="162560" y="332509"/>
                        <a:pt x="178077" y="360588"/>
                      </a:cubicBezTo>
                      <a:lnTo>
                        <a:pt x="237190" y="465513"/>
                      </a:lnTo>
                      <a:cubicBezTo>
                        <a:pt x="206894" y="516498"/>
                        <a:pt x="183988" y="571177"/>
                        <a:pt x="169210" y="630290"/>
                      </a:cubicBezTo>
                      <a:lnTo>
                        <a:pt x="53202" y="662802"/>
                      </a:lnTo>
                      <a:cubicBezTo>
                        <a:pt x="21428" y="671668"/>
                        <a:pt x="0" y="700486"/>
                        <a:pt x="0" y="732998"/>
                      </a:cubicBezTo>
                      <a:lnTo>
                        <a:pt x="0" y="850485"/>
                      </a:lnTo>
                      <a:cubicBezTo>
                        <a:pt x="0" y="882996"/>
                        <a:pt x="21428" y="911814"/>
                        <a:pt x="53202" y="920681"/>
                      </a:cubicBezTo>
                      <a:lnTo>
                        <a:pt x="168471" y="953193"/>
                      </a:lnTo>
                      <a:cubicBezTo>
                        <a:pt x="183249" y="1011567"/>
                        <a:pt x="206894" y="1067724"/>
                        <a:pt x="237190" y="1118709"/>
                      </a:cubicBezTo>
                      <a:lnTo>
                        <a:pt x="178077" y="1223634"/>
                      </a:lnTo>
                      <a:cubicBezTo>
                        <a:pt x="161821" y="1251712"/>
                        <a:pt x="166993" y="1287919"/>
                        <a:pt x="190638" y="1310825"/>
                      </a:cubicBezTo>
                      <a:lnTo>
                        <a:pt x="273396" y="1393583"/>
                      </a:lnTo>
                      <a:cubicBezTo>
                        <a:pt x="296302" y="1416489"/>
                        <a:pt x="331770" y="1421661"/>
                        <a:pt x="360588" y="1405405"/>
                      </a:cubicBezTo>
                      <a:lnTo>
                        <a:pt x="465513" y="1346293"/>
                      </a:lnTo>
                      <a:cubicBezTo>
                        <a:pt x="516497" y="1376588"/>
                        <a:pt x="571916" y="1399494"/>
                        <a:pt x="630289" y="1415011"/>
                      </a:cubicBezTo>
                      <a:lnTo>
                        <a:pt x="662802" y="1530281"/>
                      </a:lnTo>
                      <a:cubicBezTo>
                        <a:pt x="671668" y="1562054"/>
                        <a:pt x="700486" y="1583482"/>
                        <a:pt x="732998" y="1583482"/>
                      </a:cubicBezTo>
                      <a:lnTo>
                        <a:pt x="851223" y="1583482"/>
                      </a:lnTo>
                      <a:cubicBezTo>
                        <a:pt x="883735" y="1583482"/>
                        <a:pt x="912553" y="1562054"/>
                        <a:pt x="921420" y="1530281"/>
                      </a:cubicBezTo>
                      <a:lnTo>
                        <a:pt x="953932" y="1415011"/>
                      </a:lnTo>
                      <a:cubicBezTo>
                        <a:pt x="1012306" y="1400233"/>
                        <a:pt x="1067724" y="1376588"/>
                        <a:pt x="1118708" y="1346293"/>
                      </a:cubicBezTo>
                      <a:lnTo>
                        <a:pt x="1223634" y="1405405"/>
                      </a:lnTo>
                      <a:cubicBezTo>
                        <a:pt x="1251712" y="1421661"/>
                        <a:pt x="1287919" y="1416489"/>
                        <a:pt x="1310825" y="1393583"/>
                      </a:cubicBezTo>
                      <a:lnTo>
                        <a:pt x="1393583" y="1310825"/>
                      </a:lnTo>
                      <a:cubicBezTo>
                        <a:pt x="1417228" y="1287180"/>
                        <a:pt x="1421661" y="1251712"/>
                        <a:pt x="1406144" y="1223634"/>
                      </a:cubicBezTo>
                      <a:lnTo>
                        <a:pt x="1347770" y="1118709"/>
                      </a:lnTo>
                      <a:cubicBezTo>
                        <a:pt x="1378066" y="1067724"/>
                        <a:pt x="1400972" y="1012306"/>
                        <a:pt x="1416489" y="953193"/>
                      </a:cubicBezTo>
                      <a:lnTo>
                        <a:pt x="1531759" y="920681"/>
                      </a:lnTo>
                      <a:cubicBezTo>
                        <a:pt x="1563532" y="911814"/>
                        <a:pt x="1584960" y="882996"/>
                        <a:pt x="1584960" y="850485"/>
                      </a:cubicBezTo>
                      <a:lnTo>
                        <a:pt x="1584960" y="732998"/>
                      </a:lnTo>
                      <a:cubicBezTo>
                        <a:pt x="1584960" y="700486"/>
                        <a:pt x="1563532" y="671668"/>
                        <a:pt x="1531759" y="662802"/>
                      </a:cubicBezTo>
                      <a:close/>
                      <a:moveTo>
                        <a:pt x="792849" y="1132748"/>
                      </a:moveTo>
                      <a:cubicBezTo>
                        <a:pt x="604428" y="1132748"/>
                        <a:pt x="452212" y="979794"/>
                        <a:pt x="452212" y="792111"/>
                      </a:cubicBezTo>
                      <a:cubicBezTo>
                        <a:pt x="452212" y="604428"/>
                        <a:pt x="604428" y="451474"/>
                        <a:pt x="792849" y="451474"/>
                      </a:cubicBezTo>
                      <a:cubicBezTo>
                        <a:pt x="981271" y="451474"/>
                        <a:pt x="1133487" y="604428"/>
                        <a:pt x="1133487" y="792111"/>
                      </a:cubicBezTo>
                      <a:cubicBezTo>
                        <a:pt x="1133487" y="979794"/>
                        <a:pt x="981271" y="1132748"/>
                        <a:pt x="792849" y="1132748"/>
                      </a:cubicBezTo>
                      <a:close/>
                    </a:path>
                  </a:pathLst>
                </a:custGeom>
                <a:solidFill>
                  <a:schemeClr val="bg1"/>
                </a:solidFill>
                <a:ln w="738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08" name="Freeform 92">
                  <a:extLst>
                    <a:ext uri="{FF2B5EF4-FFF2-40B4-BE49-F238E27FC236}">
                      <a16:creationId xmlns:a16="http://schemas.microsoft.com/office/drawing/2014/main" id="{E7A51CFE-6BFF-FBE3-C2C4-A28389DCC158}"/>
                    </a:ext>
                  </a:extLst>
                </p:cNvPr>
                <p:cNvSpPr/>
                <p:nvPr/>
              </p:nvSpPr>
              <p:spPr>
                <a:xfrm>
                  <a:off x="4873331" y="4858186"/>
                  <a:ext cx="281050" cy="182769"/>
                </a:xfrm>
                <a:custGeom>
                  <a:avLst/>
                  <a:gdLst>
                    <a:gd name="connsiteX0" fmla="*/ 416006 w 4321140"/>
                    <a:gd name="connsiteY0" fmla="*/ 2729530 h 2810071"/>
                    <a:gd name="connsiteX1" fmla="*/ 382016 w 4321140"/>
                    <a:gd name="connsiteY1" fmla="*/ 2668940 h 2810071"/>
                    <a:gd name="connsiteX2" fmla="*/ 425612 w 4321140"/>
                    <a:gd name="connsiteY2" fmla="*/ 2355642 h 2810071"/>
                    <a:gd name="connsiteX3" fmla="*/ 560832 w 4321140"/>
                    <a:gd name="connsiteY3" fmla="*/ 2220422 h 2810071"/>
                    <a:gd name="connsiteX4" fmla="*/ 745559 w 4321140"/>
                    <a:gd name="connsiteY4" fmla="*/ 2144314 h 2810071"/>
                    <a:gd name="connsiteX5" fmla="*/ 873391 w 4321140"/>
                    <a:gd name="connsiteY5" fmla="*/ 2177565 h 2810071"/>
                    <a:gd name="connsiteX6" fmla="*/ 974621 w 4321140"/>
                    <a:gd name="connsiteY6" fmla="*/ 2234461 h 2810071"/>
                    <a:gd name="connsiteX7" fmla="*/ 1124620 w 4321140"/>
                    <a:gd name="connsiteY7" fmla="*/ 2172393 h 2810071"/>
                    <a:gd name="connsiteX8" fmla="*/ 1155654 w 4321140"/>
                    <a:gd name="connsiteY8" fmla="*/ 2061556 h 2810071"/>
                    <a:gd name="connsiteX9" fmla="*/ 1407622 w 4321140"/>
                    <a:gd name="connsiteY9" fmla="*/ 1870179 h 2810071"/>
                    <a:gd name="connsiteX10" fmla="*/ 1598999 w 4321140"/>
                    <a:gd name="connsiteY10" fmla="*/ 1870179 h 2810071"/>
                    <a:gd name="connsiteX11" fmla="*/ 1850967 w 4321140"/>
                    <a:gd name="connsiteY11" fmla="*/ 2061556 h 2810071"/>
                    <a:gd name="connsiteX12" fmla="*/ 1882002 w 4321140"/>
                    <a:gd name="connsiteY12" fmla="*/ 2172393 h 2810071"/>
                    <a:gd name="connsiteX13" fmla="*/ 2032000 w 4321140"/>
                    <a:gd name="connsiteY13" fmla="*/ 2235200 h 2810071"/>
                    <a:gd name="connsiteX14" fmla="*/ 2133970 w 4321140"/>
                    <a:gd name="connsiteY14" fmla="*/ 2178304 h 2810071"/>
                    <a:gd name="connsiteX15" fmla="*/ 2261801 w 4321140"/>
                    <a:gd name="connsiteY15" fmla="*/ 2145053 h 2810071"/>
                    <a:gd name="connsiteX16" fmla="*/ 2446528 w 4321140"/>
                    <a:gd name="connsiteY16" fmla="*/ 2221161 h 2810071"/>
                    <a:gd name="connsiteX17" fmla="*/ 2581749 w 4321140"/>
                    <a:gd name="connsiteY17" fmla="*/ 2356381 h 2810071"/>
                    <a:gd name="connsiteX18" fmla="*/ 2625344 w 4321140"/>
                    <a:gd name="connsiteY18" fmla="*/ 2670418 h 2810071"/>
                    <a:gd name="connsiteX19" fmla="*/ 2568448 w 4321140"/>
                    <a:gd name="connsiteY19" fmla="*/ 2771648 h 2810071"/>
                    <a:gd name="connsiteX20" fmla="*/ 2586182 w 4321140"/>
                    <a:gd name="connsiteY20" fmla="*/ 2810071 h 2810071"/>
                    <a:gd name="connsiteX21" fmla="*/ 3693807 w 4321140"/>
                    <a:gd name="connsiteY21" fmla="*/ 2810071 h 2810071"/>
                    <a:gd name="connsiteX22" fmla="*/ 4321141 w 4321140"/>
                    <a:gd name="connsiteY22" fmla="*/ 2183477 h 2810071"/>
                    <a:gd name="connsiteX23" fmla="*/ 3741836 w 4321140"/>
                    <a:gd name="connsiteY23" fmla="*/ 1558359 h 2810071"/>
                    <a:gd name="connsiteX24" fmla="*/ 3507602 w 4321140"/>
                    <a:gd name="connsiteY24" fmla="*/ 1630034 h 2810071"/>
                    <a:gd name="connsiteX25" fmla="*/ 3472134 w 4321140"/>
                    <a:gd name="connsiteY25" fmla="*/ 1639639 h 2810071"/>
                    <a:gd name="connsiteX26" fmla="*/ 3410066 w 4321140"/>
                    <a:gd name="connsiteY26" fmla="*/ 1603433 h 2810071"/>
                    <a:gd name="connsiteX27" fmla="*/ 3436666 w 4321140"/>
                    <a:gd name="connsiteY27" fmla="*/ 1505897 h 2810071"/>
                    <a:gd name="connsiteX28" fmla="*/ 3778781 w 4321140"/>
                    <a:gd name="connsiteY28" fmla="*/ 1415011 h 2810071"/>
                    <a:gd name="connsiteX29" fmla="*/ 3786170 w 4321140"/>
                    <a:gd name="connsiteY29" fmla="*/ 1324864 h 2810071"/>
                    <a:gd name="connsiteX30" fmla="*/ 3152925 w 4321140"/>
                    <a:gd name="connsiteY30" fmla="*/ 690880 h 2810071"/>
                    <a:gd name="connsiteX31" fmla="*/ 2785687 w 4321140"/>
                    <a:gd name="connsiteY31" fmla="*/ 808367 h 2810071"/>
                    <a:gd name="connsiteX32" fmla="*/ 1813283 w 4321140"/>
                    <a:gd name="connsiteY32" fmla="*/ 0 h 2810071"/>
                    <a:gd name="connsiteX33" fmla="*/ 824623 w 4321140"/>
                    <a:gd name="connsiteY33" fmla="*/ 988660 h 2810071"/>
                    <a:gd name="connsiteX34" fmla="*/ 839401 w 4321140"/>
                    <a:gd name="connsiteY34" fmla="*/ 1160826 h 2810071"/>
                    <a:gd name="connsiteX35" fmla="*/ 1081024 w 4321140"/>
                    <a:gd name="connsiteY35" fmla="*/ 1268707 h 2810071"/>
                    <a:gd name="connsiteX36" fmla="*/ 1100975 w 4321140"/>
                    <a:gd name="connsiteY36" fmla="*/ 1367721 h 2810071"/>
                    <a:gd name="connsiteX37" fmla="*/ 1041123 w 4321140"/>
                    <a:gd name="connsiteY37" fmla="*/ 1399494 h 2810071"/>
                    <a:gd name="connsiteX38" fmla="*/ 1001222 w 4321140"/>
                    <a:gd name="connsiteY38" fmla="*/ 1387671 h 2810071"/>
                    <a:gd name="connsiteX39" fmla="*/ 880041 w 4321140"/>
                    <a:gd name="connsiteY39" fmla="*/ 1324125 h 2810071"/>
                    <a:gd name="connsiteX40" fmla="*/ 748515 w 4321140"/>
                    <a:gd name="connsiteY40" fmla="*/ 1312303 h 2810071"/>
                    <a:gd name="connsiteX41" fmla="*/ 0 w 4321140"/>
                    <a:gd name="connsiteY41" fmla="*/ 2060818 h 2810071"/>
                    <a:gd name="connsiteX42" fmla="*/ 416006 w 4321140"/>
                    <a:gd name="connsiteY42" fmla="*/ 2729530 h 2810071"/>
                    <a:gd name="connsiteX43" fmla="*/ 2772387 w 4321140"/>
                    <a:gd name="connsiteY43" fmla="*/ 1045556 h 2810071"/>
                    <a:gd name="connsiteX44" fmla="*/ 2700713 w 4321140"/>
                    <a:gd name="connsiteY44" fmla="*/ 973882 h 2810071"/>
                    <a:gd name="connsiteX45" fmla="*/ 2772387 w 4321140"/>
                    <a:gd name="connsiteY45" fmla="*/ 902208 h 2810071"/>
                    <a:gd name="connsiteX46" fmla="*/ 3014010 w 4321140"/>
                    <a:gd name="connsiteY46" fmla="*/ 902208 h 2810071"/>
                    <a:gd name="connsiteX47" fmla="*/ 3085685 w 4321140"/>
                    <a:gd name="connsiteY47" fmla="*/ 973882 h 2810071"/>
                    <a:gd name="connsiteX48" fmla="*/ 3014010 w 4321140"/>
                    <a:gd name="connsiteY48" fmla="*/ 1045556 h 2810071"/>
                    <a:gd name="connsiteX49" fmla="*/ 2965242 w 4321140"/>
                    <a:gd name="connsiteY49" fmla="*/ 1045556 h 2810071"/>
                    <a:gd name="connsiteX50" fmla="*/ 2965242 w 4321140"/>
                    <a:gd name="connsiteY50" fmla="*/ 1591610 h 2810071"/>
                    <a:gd name="connsiteX51" fmla="*/ 3014010 w 4321140"/>
                    <a:gd name="connsiteY51" fmla="*/ 1591610 h 2810071"/>
                    <a:gd name="connsiteX52" fmla="*/ 3085685 w 4321140"/>
                    <a:gd name="connsiteY52" fmla="*/ 1663284 h 2810071"/>
                    <a:gd name="connsiteX53" fmla="*/ 3014010 w 4321140"/>
                    <a:gd name="connsiteY53" fmla="*/ 1734959 h 2810071"/>
                    <a:gd name="connsiteX54" fmla="*/ 2772387 w 4321140"/>
                    <a:gd name="connsiteY54" fmla="*/ 1734959 h 2810071"/>
                    <a:gd name="connsiteX55" fmla="*/ 2700713 w 4321140"/>
                    <a:gd name="connsiteY55" fmla="*/ 1663284 h 2810071"/>
                    <a:gd name="connsiteX56" fmla="*/ 2772387 w 4321140"/>
                    <a:gd name="connsiteY56" fmla="*/ 1591610 h 2810071"/>
                    <a:gd name="connsiteX57" fmla="*/ 2821155 w 4321140"/>
                    <a:gd name="connsiteY57" fmla="*/ 1591610 h 2810071"/>
                    <a:gd name="connsiteX58" fmla="*/ 2821155 w 4321140"/>
                    <a:gd name="connsiteY58" fmla="*/ 1045556 h 2810071"/>
                    <a:gd name="connsiteX59" fmla="*/ 2089635 w 4321140"/>
                    <a:gd name="connsiteY59" fmla="*/ 991616 h 2810071"/>
                    <a:gd name="connsiteX60" fmla="*/ 2196777 w 4321140"/>
                    <a:gd name="connsiteY60" fmla="*/ 884474 h 2810071"/>
                    <a:gd name="connsiteX61" fmla="*/ 2416233 w 4321140"/>
                    <a:gd name="connsiteY61" fmla="*/ 884474 h 2810071"/>
                    <a:gd name="connsiteX62" fmla="*/ 2688890 w 4321140"/>
                    <a:gd name="connsiteY62" fmla="*/ 1157132 h 2810071"/>
                    <a:gd name="connsiteX63" fmla="*/ 2416233 w 4321140"/>
                    <a:gd name="connsiteY63" fmla="*/ 1429789 h 2810071"/>
                    <a:gd name="connsiteX64" fmla="*/ 2232983 w 4321140"/>
                    <a:gd name="connsiteY64" fmla="*/ 1429789 h 2810071"/>
                    <a:gd name="connsiteX65" fmla="*/ 2232983 w 4321140"/>
                    <a:gd name="connsiteY65" fmla="*/ 1662545 h 2810071"/>
                    <a:gd name="connsiteX66" fmla="*/ 2161309 w 4321140"/>
                    <a:gd name="connsiteY66" fmla="*/ 1734220 h 2810071"/>
                    <a:gd name="connsiteX67" fmla="*/ 2089635 w 4321140"/>
                    <a:gd name="connsiteY67" fmla="*/ 1662545 h 2810071"/>
                    <a:gd name="connsiteX68" fmla="*/ 1334470 w 4321140"/>
                    <a:gd name="connsiteY68" fmla="*/ 1184471 h 2810071"/>
                    <a:gd name="connsiteX69" fmla="*/ 1633728 w 4321140"/>
                    <a:gd name="connsiteY69" fmla="*/ 885213 h 2810071"/>
                    <a:gd name="connsiteX70" fmla="*/ 1932986 w 4321140"/>
                    <a:gd name="connsiteY70" fmla="*/ 1184471 h 2810071"/>
                    <a:gd name="connsiteX71" fmla="*/ 1932986 w 4321140"/>
                    <a:gd name="connsiteY71" fmla="*/ 1663284 h 2810071"/>
                    <a:gd name="connsiteX72" fmla="*/ 1861312 w 4321140"/>
                    <a:gd name="connsiteY72" fmla="*/ 1734959 h 2810071"/>
                    <a:gd name="connsiteX73" fmla="*/ 1789638 w 4321140"/>
                    <a:gd name="connsiteY73" fmla="*/ 1663284 h 2810071"/>
                    <a:gd name="connsiteX74" fmla="*/ 1789638 w 4321140"/>
                    <a:gd name="connsiteY74" fmla="*/ 1430528 h 2810071"/>
                    <a:gd name="connsiteX75" fmla="*/ 1477079 w 4321140"/>
                    <a:gd name="connsiteY75" fmla="*/ 1430528 h 2810071"/>
                    <a:gd name="connsiteX76" fmla="*/ 1477079 w 4321140"/>
                    <a:gd name="connsiteY76" fmla="*/ 1663284 h 2810071"/>
                    <a:gd name="connsiteX77" fmla="*/ 1405405 w 4321140"/>
                    <a:gd name="connsiteY77" fmla="*/ 1734959 h 2810071"/>
                    <a:gd name="connsiteX78" fmla="*/ 1333731 w 4321140"/>
                    <a:gd name="connsiteY78" fmla="*/ 1663284 h 2810071"/>
                    <a:gd name="connsiteX79" fmla="*/ 1333731 w 4321140"/>
                    <a:gd name="connsiteY79" fmla="*/ 1184471 h 281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4321140" h="2810071">
                      <a:moveTo>
                        <a:pt x="416006" y="2729530"/>
                      </a:moveTo>
                      <a:lnTo>
                        <a:pt x="382016" y="2668940"/>
                      </a:lnTo>
                      <a:cubicBezTo>
                        <a:pt x="325120" y="2567709"/>
                        <a:pt x="342854" y="2438400"/>
                        <a:pt x="425612" y="2355642"/>
                      </a:cubicBezTo>
                      <a:lnTo>
                        <a:pt x="560832" y="2220422"/>
                      </a:lnTo>
                      <a:cubicBezTo>
                        <a:pt x="610339" y="2170915"/>
                        <a:pt x="676102" y="2144314"/>
                        <a:pt x="745559" y="2144314"/>
                      </a:cubicBezTo>
                      <a:cubicBezTo>
                        <a:pt x="790633" y="2144314"/>
                        <a:pt x="834967" y="2156137"/>
                        <a:pt x="873391" y="2177565"/>
                      </a:cubicBezTo>
                      <a:lnTo>
                        <a:pt x="974621" y="2234461"/>
                      </a:lnTo>
                      <a:cubicBezTo>
                        <a:pt x="1023389" y="2210077"/>
                        <a:pt x="1073635" y="2189388"/>
                        <a:pt x="1124620" y="2172393"/>
                      </a:cubicBezTo>
                      <a:lnTo>
                        <a:pt x="1155654" y="2061556"/>
                      </a:lnTo>
                      <a:cubicBezTo>
                        <a:pt x="1186688" y="1948503"/>
                        <a:pt x="1290874" y="1870179"/>
                        <a:pt x="1407622" y="1870179"/>
                      </a:cubicBezTo>
                      <a:lnTo>
                        <a:pt x="1598999" y="1870179"/>
                      </a:lnTo>
                      <a:cubicBezTo>
                        <a:pt x="1715747" y="1870179"/>
                        <a:pt x="1819933" y="1949242"/>
                        <a:pt x="1850967" y="2061556"/>
                      </a:cubicBezTo>
                      <a:lnTo>
                        <a:pt x="1882002" y="2172393"/>
                      </a:lnTo>
                      <a:cubicBezTo>
                        <a:pt x="1932986" y="2189388"/>
                        <a:pt x="1983232" y="2210816"/>
                        <a:pt x="2032000" y="2235200"/>
                      </a:cubicBezTo>
                      <a:lnTo>
                        <a:pt x="2133970" y="2178304"/>
                      </a:lnTo>
                      <a:cubicBezTo>
                        <a:pt x="2172393" y="2156876"/>
                        <a:pt x="2216727" y="2145053"/>
                        <a:pt x="2261801" y="2145053"/>
                      </a:cubicBezTo>
                      <a:cubicBezTo>
                        <a:pt x="2331997" y="2145053"/>
                        <a:pt x="2397760" y="2172393"/>
                        <a:pt x="2446528" y="2221161"/>
                      </a:cubicBezTo>
                      <a:lnTo>
                        <a:pt x="2581749" y="2356381"/>
                      </a:lnTo>
                      <a:cubicBezTo>
                        <a:pt x="2664506" y="2439139"/>
                        <a:pt x="2682979" y="2568448"/>
                        <a:pt x="2625344" y="2670418"/>
                      </a:cubicBezTo>
                      <a:lnTo>
                        <a:pt x="2568448" y="2771648"/>
                      </a:lnTo>
                      <a:cubicBezTo>
                        <a:pt x="2575098" y="2784210"/>
                        <a:pt x="2580271" y="2797510"/>
                        <a:pt x="2586182" y="2810071"/>
                      </a:cubicBezTo>
                      <a:lnTo>
                        <a:pt x="3693807" y="2810071"/>
                      </a:lnTo>
                      <a:cubicBezTo>
                        <a:pt x="4040355" y="2810071"/>
                        <a:pt x="4321141" y="2529286"/>
                        <a:pt x="4321141" y="2183477"/>
                      </a:cubicBezTo>
                      <a:cubicBezTo>
                        <a:pt x="4321141" y="1853184"/>
                        <a:pt x="4066217" y="1582743"/>
                        <a:pt x="3741836" y="1558359"/>
                      </a:cubicBezTo>
                      <a:cubicBezTo>
                        <a:pt x="3659817" y="1565009"/>
                        <a:pt x="3578537" y="1589393"/>
                        <a:pt x="3507602" y="1630034"/>
                      </a:cubicBezTo>
                      <a:cubicBezTo>
                        <a:pt x="3496518" y="1636684"/>
                        <a:pt x="3483956" y="1639639"/>
                        <a:pt x="3472134" y="1639639"/>
                      </a:cubicBezTo>
                      <a:cubicBezTo>
                        <a:pt x="3447011" y="1639639"/>
                        <a:pt x="3423366" y="1627078"/>
                        <a:pt x="3410066" y="1603433"/>
                      </a:cubicBezTo>
                      <a:cubicBezTo>
                        <a:pt x="3390115" y="1569443"/>
                        <a:pt x="3401938" y="1525108"/>
                        <a:pt x="3436666" y="1505897"/>
                      </a:cubicBezTo>
                      <a:cubicBezTo>
                        <a:pt x="3540113" y="1446045"/>
                        <a:pt x="3659817" y="1415750"/>
                        <a:pt x="3778781" y="1415011"/>
                      </a:cubicBezTo>
                      <a:cubicBezTo>
                        <a:pt x="3783215" y="1385455"/>
                        <a:pt x="3786170" y="1355159"/>
                        <a:pt x="3786170" y="1324864"/>
                      </a:cubicBezTo>
                      <a:cubicBezTo>
                        <a:pt x="3786170" y="974621"/>
                        <a:pt x="3502429" y="690880"/>
                        <a:pt x="3152925" y="690880"/>
                      </a:cubicBezTo>
                      <a:cubicBezTo>
                        <a:pt x="3016227" y="690880"/>
                        <a:pt x="2889135" y="734476"/>
                        <a:pt x="2785687" y="808367"/>
                      </a:cubicBezTo>
                      <a:cubicBezTo>
                        <a:pt x="2700713" y="347287"/>
                        <a:pt x="2297268" y="0"/>
                        <a:pt x="1813283" y="0"/>
                      </a:cubicBezTo>
                      <a:cubicBezTo>
                        <a:pt x="1267229" y="0"/>
                        <a:pt x="824623" y="442607"/>
                        <a:pt x="824623" y="988660"/>
                      </a:cubicBezTo>
                      <a:cubicBezTo>
                        <a:pt x="824623" y="1047034"/>
                        <a:pt x="829795" y="1104669"/>
                        <a:pt x="839401" y="1160826"/>
                      </a:cubicBezTo>
                      <a:cubicBezTo>
                        <a:pt x="925114" y="1183732"/>
                        <a:pt x="1006394" y="1219200"/>
                        <a:pt x="1081024" y="1268707"/>
                      </a:cubicBezTo>
                      <a:cubicBezTo>
                        <a:pt x="1114275" y="1290874"/>
                        <a:pt x="1123142" y="1335209"/>
                        <a:pt x="1100975" y="1367721"/>
                      </a:cubicBezTo>
                      <a:cubicBezTo>
                        <a:pt x="1086935" y="1388410"/>
                        <a:pt x="1064768" y="1399494"/>
                        <a:pt x="1041123" y="1399494"/>
                      </a:cubicBezTo>
                      <a:cubicBezTo>
                        <a:pt x="1027823" y="1399494"/>
                        <a:pt x="1013783" y="1395799"/>
                        <a:pt x="1001222" y="1387671"/>
                      </a:cubicBezTo>
                      <a:cubicBezTo>
                        <a:pt x="962799" y="1361809"/>
                        <a:pt x="922159" y="1341120"/>
                        <a:pt x="880041" y="1324125"/>
                      </a:cubicBezTo>
                      <a:cubicBezTo>
                        <a:pt x="837184" y="1316736"/>
                        <a:pt x="793588" y="1312303"/>
                        <a:pt x="748515" y="1312303"/>
                      </a:cubicBezTo>
                      <a:cubicBezTo>
                        <a:pt x="334726" y="1312303"/>
                        <a:pt x="0" y="1647767"/>
                        <a:pt x="0" y="2060818"/>
                      </a:cubicBezTo>
                      <a:cubicBezTo>
                        <a:pt x="1478" y="2353426"/>
                        <a:pt x="169949" y="2606871"/>
                        <a:pt x="416006" y="2729530"/>
                      </a:cubicBezTo>
                      <a:close/>
                      <a:moveTo>
                        <a:pt x="2772387" y="1045556"/>
                      </a:moveTo>
                      <a:cubicBezTo>
                        <a:pt x="2732486" y="1045556"/>
                        <a:pt x="2700713" y="1013783"/>
                        <a:pt x="2700713" y="973882"/>
                      </a:cubicBezTo>
                      <a:cubicBezTo>
                        <a:pt x="2700713" y="933981"/>
                        <a:pt x="2732486" y="902208"/>
                        <a:pt x="2772387" y="902208"/>
                      </a:cubicBezTo>
                      <a:lnTo>
                        <a:pt x="3014010" y="902208"/>
                      </a:lnTo>
                      <a:cubicBezTo>
                        <a:pt x="3053911" y="902208"/>
                        <a:pt x="3085685" y="933981"/>
                        <a:pt x="3085685" y="973882"/>
                      </a:cubicBezTo>
                      <a:cubicBezTo>
                        <a:pt x="3085685" y="1013783"/>
                        <a:pt x="3053911" y="1045556"/>
                        <a:pt x="3014010" y="1045556"/>
                      </a:cubicBezTo>
                      <a:lnTo>
                        <a:pt x="2965242" y="1045556"/>
                      </a:lnTo>
                      <a:lnTo>
                        <a:pt x="2965242" y="1591610"/>
                      </a:lnTo>
                      <a:lnTo>
                        <a:pt x="3014010" y="1591610"/>
                      </a:lnTo>
                      <a:cubicBezTo>
                        <a:pt x="3053911" y="1591610"/>
                        <a:pt x="3085685" y="1623383"/>
                        <a:pt x="3085685" y="1663284"/>
                      </a:cubicBezTo>
                      <a:cubicBezTo>
                        <a:pt x="3085685" y="1703186"/>
                        <a:pt x="3053911" y="1734959"/>
                        <a:pt x="3014010" y="1734959"/>
                      </a:cubicBezTo>
                      <a:lnTo>
                        <a:pt x="2772387" y="1734959"/>
                      </a:lnTo>
                      <a:cubicBezTo>
                        <a:pt x="2732486" y="1734959"/>
                        <a:pt x="2700713" y="1703186"/>
                        <a:pt x="2700713" y="1663284"/>
                      </a:cubicBezTo>
                      <a:cubicBezTo>
                        <a:pt x="2700713" y="1623383"/>
                        <a:pt x="2732486" y="1591610"/>
                        <a:pt x="2772387" y="1591610"/>
                      </a:cubicBezTo>
                      <a:lnTo>
                        <a:pt x="2821155" y="1591610"/>
                      </a:lnTo>
                      <a:lnTo>
                        <a:pt x="2821155" y="1045556"/>
                      </a:lnTo>
                      <a:close/>
                      <a:moveTo>
                        <a:pt x="2089635" y="991616"/>
                      </a:moveTo>
                      <a:cubicBezTo>
                        <a:pt x="2089635" y="932503"/>
                        <a:pt x="2137664" y="884474"/>
                        <a:pt x="2196777" y="884474"/>
                      </a:cubicBezTo>
                      <a:lnTo>
                        <a:pt x="2416233" y="884474"/>
                      </a:lnTo>
                      <a:cubicBezTo>
                        <a:pt x="2566970" y="884474"/>
                        <a:pt x="2688890" y="1007133"/>
                        <a:pt x="2688890" y="1157132"/>
                      </a:cubicBezTo>
                      <a:cubicBezTo>
                        <a:pt x="2688890" y="1307130"/>
                        <a:pt x="2566232" y="1429789"/>
                        <a:pt x="2416233" y="1429789"/>
                      </a:cubicBezTo>
                      <a:lnTo>
                        <a:pt x="2232983" y="1429789"/>
                      </a:lnTo>
                      <a:lnTo>
                        <a:pt x="2232983" y="1662545"/>
                      </a:lnTo>
                      <a:cubicBezTo>
                        <a:pt x="2232983" y="1702447"/>
                        <a:pt x="2201210" y="1734220"/>
                        <a:pt x="2161309" y="1734220"/>
                      </a:cubicBezTo>
                      <a:cubicBezTo>
                        <a:pt x="2121408" y="1734220"/>
                        <a:pt x="2089635" y="1702447"/>
                        <a:pt x="2089635" y="1662545"/>
                      </a:cubicBezTo>
                      <a:close/>
                      <a:moveTo>
                        <a:pt x="1334470" y="1184471"/>
                      </a:moveTo>
                      <a:cubicBezTo>
                        <a:pt x="1334470" y="1018956"/>
                        <a:pt x="1468951" y="885213"/>
                        <a:pt x="1633728" y="885213"/>
                      </a:cubicBezTo>
                      <a:cubicBezTo>
                        <a:pt x="1798505" y="885213"/>
                        <a:pt x="1932986" y="1019695"/>
                        <a:pt x="1932986" y="1184471"/>
                      </a:cubicBezTo>
                      <a:lnTo>
                        <a:pt x="1932986" y="1663284"/>
                      </a:lnTo>
                      <a:cubicBezTo>
                        <a:pt x="1932986" y="1703186"/>
                        <a:pt x="1901213" y="1734959"/>
                        <a:pt x="1861312" y="1734959"/>
                      </a:cubicBezTo>
                      <a:cubicBezTo>
                        <a:pt x="1821411" y="1734959"/>
                        <a:pt x="1789638" y="1703186"/>
                        <a:pt x="1789638" y="1663284"/>
                      </a:cubicBezTo>
                      <a:lnTo>
                        <a:pt x="1789638" y="1430528"/>
                      </a:lnTo>
                      <a:lnTo>
                        <a:pt x="1477079" y="1430528"/>
                      </a:lnTo>
                      <a:lnTo>
                        <a:pt x="1477079" y="1663284"/>
                      </a:lnTo>
                      <a:cubicBezTo>
                        <a:pt x="1477079" y="1703186"/>
                        <a:pt x="1445306" y="1734959"/>
                        <a:pt x="1405405" y="1734959"/>
                      </a:cubicBezTo>
                      <a:cubicBezTo>
                        <a:pt x="1365504" y="1734959"/>
                        <a:pt x="1333731" y="1703186"/>
                        <a:pt x="1333731" y="1663284"/>
                      </a:cubicBezTo>
                      <a:lnTo>
                        <a:pt x="1333731" y="1184471"/>
                      </a:lnTo>
                      <a:close/>
                    </a:path>
                  </a:pathLst>
                </a:custGeom>
                <a:solidFill>
                  <a:schemeClr val="bg1"/>
                </a:solidFill>
                <a:ln w="738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09" name="Freeform 93">
                  <a:extLst>
                    <a:ext uri="{FF2B5EF4-FFF2-40B4-BE49-F238E27FC236}">
                      <a16:creationId xmlns:a16="http://schemas.microsoft.com/office/drawing/2014/main" id="{0E9A44BE-883A-A2F0-7357-17236C99937A}"/>
                    </a:ext>
                  </a:extLst>
                </p:cNvPr>
                <p:cNvSpPr/>
                <p:nvPr/>
              </p:nvSpPr>
              <p:spPr>
                <a:xfrm>
                  <a:off x="5018566" y="4925084"/>
                  <a:ext cx="20329" cy="16821"/>
                </a:xfrm>
                <a:custGeom>
                  <a:avLst/>
                  <a:gdLst>
                    <a:gd name="connsiteX0" fmla="*/ 312559 w 312558"/>
                    <a:gd name="connsiteY0" fmla="*/ 129309 h 258618"/>
                    <a:gd name="connsiteX1" fmla="*/ 183249 w 312558"/>
                    <a:gd name="connsiteY1" fmla="*/ 0 h 258618"/>
                    <a:gd name="connsiteX2" fmla="*/ 0 w 312558"/>
                    <a:gd name="connsiteY2" fmla="*/ 0 h 258618"/>
                    <a:gd name="connsiteX3" fmla="*/ 0 w 312558"/>
                    <a:gd name="connsiteY3" fmla="*/ 258618 h 258618"/>
                    <a:gd name="connsiteX4" fmla="*/ 183249 w 312558"/>
                    <a:gd name="connsiteY4" fmla="*/ 258618 h 258618"/>
                    <a:gd name="connsiteX5" fmla="*/ 312559 w 312558"/>
                    <a:gd name="connsiteY5" fmla="*/ 129309 h 25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558" h="258618">
                      <a:moveTo>
                        <a:pt x="312559" y="129309"/>
                      </a:moveTo>
                      <a:cubicBezTo>
                        <a:pt x="312559" y="57635"/>
                        <a:pt x="254185" y="0"/>
                        <a:pt x="183249" y="0"/>
                      </a:cubicBezTo>
                      <a:lnTo>
                        <a:pt x="0" y="0"/>
                      </a:lnTo>
                      <a:lnTo>
                        <a:pt x="0" y="258618"/>
                      </a:lnTo>
                      <a:lnTo>
                        <a:pt x="183249" y="258618"/>
                      </a:lnTo>
                      <a:cubicBezTo>
                        <a:pt x="254924" y="258618"/>
                        <a:pt x="312559" y="200244"/>
                        <a:pt x="312559" y="129309"/>
                      </a:cubicBezTo>
                      <a:close/>
                    </a:path>
                  </a:pathLst>
                </a:custGeom>
                <a:solidFill>
                  <a:schemeClr val="bg1"/>
                </a:solidFill>
                <a:ln w="738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10" name="Freeform 94">
                  <a:extLst>
                    <a:ext uri="{FF2B5EF4-FFF2-40B4-BE49-F238E27FC236}">
                      <a16:creationId xmlns:a16="http://schemas.microsoft.com/office/drawing/2014/main" id="{5F5CB6D2-E992-4F7A-8E7E-FE9FC974FB7F}"/>
                    </a:ext>
                  </a:extLst>
                </p:cNvPr>
                <p:cNvSpPr/>
                <p:nvPr/>
              </p:nvSpPr>
              <p:spPr>
                <a:xfrm>
                  <a:off x="4969498" y="4925084"/>
                  <a:ext cx="20329" cy="16821"/>
                </a:xfrm>
                <a:custGeom>
                  <a:avLst/>
                  <a:gdLst>
                    <a:gd name="connsiteX0" fmla="*/ 311820 w 312558"/>
                    <a:gd name="connsiteY0" fmla="*/ 155910 h 258618"/>
                    <a:gd name="connsiteX1" fmla="*/ 155910 w 312558"/>
                    <a:gd name="connsiteY1" fmla="*/ 0 h 258618"/>
                    <a:gd name="connsiteX2" fmla="*/ 0 w 312558"/>
                    <a:gd name="connsiteY2" fmla="*/ 155910 h 258618"/>
                    <a:gd name="connsiteX3" fmla="*/ 0 w 312558"/>
                    <a:gd name="connsiteY3" fmla="*/ 258618 h 258618"/>
                    <a:gd name="connsiteX4" fmla="*/ 312559 w 312558"/>
                    <a:gd name="connsiteY4" fmla="*/ 258618 h 258618"/>
                    <a:gd name="connsiteX5" fmla="*/ 312559 w 312558"/>
                    <a:gd name="connsiteY5" fmla="*/ 155910 h 25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558" h="258618">
                      <a:moveTo>
                        <a:pt x="311820" y="155910"/>
                      </a:moveTo>
                      <a:cubicBezTo>
                        <a:pt x="311820" y="69457"/>
                        <a:pt x="241623" y="0"/>
                        <a:pt x="155910" y="0"/>
                      </a:cubicBezTo>
                      <a:cubicBezTo>
                        <a:pt x="69457" y="0"/>
                        <a:pt x="0" y="70196"/>
                        <a:pt x="0" y="155910"/>
                      </a:cubicBezTo>
                      <a:lnTo>
                        <a:pt x="0" y="258618"/>
                      </a:lnTo>
                      <a:lnTo>
                        <a:pt x="312559" y="258618"/>
                      </a:lnTo>
                      <a:lnTo>
                        <a:pt x="312559" y="155910"/>
                      </a:lnTo>
                      <a:close/>
                    </a:path>
                  </a:pathLst>
                </a:custGeom>
                <a:solidFill>
                  <a:schemeClr val="bg1"/>
                </a:solidFill>
                <a:ln w="7389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298" name="Group 297">
                <a:extLst>
                  <a:ext uri="{FF2B5EF4-FFF2-40B4-BE49-F238E27FC236}">
                    <a16:creationId xmlns:a16="http://schemas.microsoft.com/office/drawing/2014/main" id="{D9A0283D-1AA5-6A71-43DF-E49B237C1157}"/>
                  </a:ext>
                </a:extLst>
              </p:cNvPr>
              <p:cNvGrpSpPr/>
              <p:nvPr/>
            </p:nvGrpSpPr>
            <p:grpSpPr>
              <a:xfrm>
                <a:off x="9216970" y="4159306"/>
                <a:ext cx="272203" cy="272204"/>
                <a:chOff x="7543934" y="4793948"/>
                <a:chExt cx="272203" cy="272204"/>
              </a:xfrm>
            </p:grpSpPr>
            <p:sp>
              <p:nvSpPr>
                <p:cNvPr id="299" name="Freeform 98">
                  <a:extLst>
                    <a:ext uri="{FF2B5EF4-FFF2-40B4-BE49-F238E27FC236}">
                      <a16:creationId xmlns:a16="http://schemas.microsoft.com/office/drawing/2014/main" id="{470C3DE1-F0D7-771B-6AF3-E843B030323E}"/>
                    </a:ext>
                  </a:extLst>
                </p:cNvPr>
                <p:cNvSpPr/>
                <p:nvPr/>
              </p:nvSpPr>
              <p:spPr>
                <a:xfrm flipV="1">
                  <a:off x="7543934" y="4862285"/>
                  <a:ext cx="272203" cy="135531"/>
                </a:xfrm>
                <a:custGeom>
                  <a:avLst/>
                  <a:gdLst>
                    <a:gd name="connsiteX0" fmla="*/ 136443 w 272203"/>
                    <a:gd name="connsiteY0" fmla="*/ 135993 h 135531"/>
                    <a:gd name="connsiteX1" fmla="*/ 341 w 272203"/>
                    <a:gd name="connsiteY1" fmla="*/ 68227 h 135531"/>
                    <a:gd name="connsiteX2" fmla="*/ 136443 w 272203"/>
                    <a:gd name="connsiteY2" fmla="*/ 461 h 135531"/>
                    <a:gd name="connsiteX3" fmla="*/ 272545 w 272203"/>
                    <a:gd name="connsiteY3" fmla="*/ 68227 h 135531"/>
                    <a:gd name="connsiteX4" fmla="*/ 136443 w 272203"/>
                    <a:gd name="connsiteY4" fmla="*/ 135993 h 13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203" h="135531">
                      <a:moveTo>
                        <a:pt x="136443" y="135993"/>
                      </a:moveTo>
                      <a:cubicBezTo>
                        <a:pt x="61287" y="135326"/>
                        <a:pt x="341" y="68227"/>
                        <a:pt x="341" y="68227"/>
                      </a:cubicBezTo>
                      <a:cubicBezTo>
                        <a:pt x="341" y="68227"/>
                        <a:pt x="61287" y="1128"/>
                        <a:pt x="136443" y="461"/>
                      </a:cubicBezTo>
                      <a:cubicBezTo>
                        <a:pt x="211599" y="1128"/>
                        <a:pt x="272545" y="68227"/>
                        <a:pt x="272545" y="68227"/>
                      </a:cubicBezTo>
                      <a:cubicBezTo>
                        <a:pt x="272545" y="68227"/>
                        <a:pt x="211599" y="135326"/>
                        <a:pt x="136443" y="135993"/>
                      </a:cubicBezTo>
                      <a:close/>
                    </a:path>
                  </a:pathLst>
                </a:custGeom>
                <a:noFill/>
                <a:ln w="16735"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00" name="Freeform 99">
                  <a:extLst>
                    <a:ext uri="{FF2B5EF4-FFF2-40B4-BE49-F238E27FC236}">
                      <a16:creationId xmlns:a16="http://schemas.microsoft.com/office/drawing/2014/main" id="{C8695586-A7AE-6352-77A6-2D1929708BC3}"/>
                    </a:ext>
                  </a:extLst>
                </p:cNvPr>
                <p:cNvSpPr/>
                <p:nvPr/>
              </p:nvSpPr>
              <p:spPr>
                <a:xfrm flipV="1">
                  <a:off x="7782253" y="5032268"/>
                  <a:ext cx="33884" cy="33884"/>
                </a:xfrm>
                <a:custGeom>
                  <a:avLst/>
                  <a:gdLst>
                    <a:gd name="connsiteX0" fmla="*/ 34537 w 33884"/>
                    <a:gd name="connsiteY0" fmla="*/ 34537 h 33884"/>
                    <a:gd name="connsiteX1" fmla="*/ 34537 w 33884"/>
                    <a:gd name="connsiteY1" fmla="*/ 653 h 33884"/>
                    <a:gd name="connsiteX2" fmla="*/ 653 w 33884"/>
                    <a:gd name="connsiteY2" fmla="*/ 653 h 33884"/>
                  </a:gdLst>
                  <a:ahLst/>
                  <a:cxnLst>
                    <a:cxn ang="0">
                      <a:pos x="connsiteX0" y="connsiteY0"/>
                    </a:cxn>
                    <a:cxn ang="0">
                      <a:pos x="connsiteX1" y="connsiteY1"/>
                    </a:cxn>
                    <a:cxn ang="0">
                      <a:pos x="connsiteX2" y="connsiteY2"/>
                    </a:cxn>
                  </a:cxnLst>
                  <a:rect l="l" t="t" r="r" b="b"/>
                  <a:pathLst>
                    <a:path w="33884" h="33884">
                      <a:moveTo>
                        <a:pt x="34537" y="34537"/>
                      </a:moveTo>
                      <a:lnTo>
                        <a:pt x="34537" y="653"/>
                      </a:lnTo>
                      <a:lnTo>
                        <a:pt x="653" y="653"/>
                      </a:lnTo>
                    </a:path>
                  </a:pathLst>
                </a:custGeom>
                <a:noFill/>
                <a:ln w="16735"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01" name="Freeform 100">
                  <a:extLst>
                    <a:ext uri="{FF2B5EF4-FFF2-40B4-BE49-F238E27FC236}">
                      <a16:creationId xmlns:a16="http://schemas.microsoft.com/office/drawing/2014/main" id="{E14F014E-B4F9-48E3-792E-B087850CAD68}"/>
                    </a:ext>
                  </a:extLst>
                </p:cNvPr>
                <p:cNvSpPr/>
                <p:nvPr/>
              </p:nvSpPr>
              <p:spPr>
                <a:xfrm flipV="1">
                  <a:off x="7543934" y="5032268"/>
                  <a:ext cx="33884" cy="33884"/>
                </a:xfrm>
                <a:custGeom>
                  <a:avLst/>
                  <a:gdLst>
                    <a:gd name="connsiteX0" fmla="*/ 30 w 33884"/>
                    <a:gd name="connsiteY0" fmla="*/ 34537 h 33884"/>
                    <a:gd name="connsiteX1" fmla="*/ 30 w 33884"/>
                    <a:gd name="connsiteY1" fmla="*/ 653 h 33884"/>
                    <a:gd name="connsiteX2" fmla="*/ 33914 w 33884"/>
                    <a:gd name="connsiteY2" fmla="*/ 653 h 33884"/>
                  </a:gdLst>
                  <a:ahLst/>
                  <a:cxnLst>
                    <a:cxn ang="0">
                      <a:pos x="connsiteX0" y="connsiteY0"/>
                    </a:cxn>
                    <a:cxn ang="0">
                      <a:pos x="connsiteX1" y="connsiteY1"/>
                    </a:cxn>
                    <a:cxn ang="0">
                      <a:pos x="connsiteX2" y="connsiteY2"/>
                    </a:cxn>
                  </a:cxnLst>
                  <a:rect l="l" t="t" r="r" b="b"/>
                  <a:pathLst>
                    <a:path w="33884" h="33884">
                      <a:moveTo>
                        <a:pt x="30" y="34537"/>
                      </a:moveTo>
                      <a:lnTo>
                        <a:pt x="30" y="653"/>
                      </a:lnTo>
                      <a:lnTo>
                        <a:pt x="33914" y="653"/>
                      </a:lnTo>
                    </a:path>
                  </a:pathLst>
                </a:custGeom>
                <a:noFill/>
                <a:ln w="16735"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02" name="Freeform 101">
                  <a:extLst>
                    <a:ext uri="{FF2B5EF4-FFF2-40B4-BE49-F238E27FC236}">
                      <a16:creationId xmlns:a16="http://schemas.microsoft.com/office/drawing/2014/main" id="{33AB52CF-D40E-45C1-0AEE-4EA3629CC756}"/>
                    </a:ext>
                  </a:extLst>
                </p:cNvPr>
                <p:cNvSpPr/>
                <p:nvPr/>
              </p:nvSpPr>
              <p:spPr>
                <a:xfrm flipV="1">
                  <a:off x="7782253" y="4793948"/>
                  <a:ext cx="33884" cy="33884"/>
                </a:xfrm>
                <a:custGeom>
                  <a:avLst/>
                  <a:gdLst>
                    <a:gd name="connsiteX0" fmla="*/ 34537 w 33884"/>
                    <a:gd name="connsiteY0" fmla="*/ 30 h 33884"/>
                    <a:gd name="connsiteX1" fmla="*/ 34537 w 33884"/>
                    <a:gd name="connsiteY1" fmla="*/ 33914 h 33884"/>
                    <a:gd name="connsiteX2" fmla="*/ 653 w 33884"/>
                    <a:gd name="connsiteY2" fmla="*/ 33914 h 33884"/>
                  </a:gdLst>
                  <a:ahLst/>
                  <a:cxnLst>
                    <a:cxn ang="0">
                      <a:pos x="connsiteX0" y="connsiteY0"/>
                    </a:cxn>
                    <a:cxn ang="0">
                      <a:pos x="connsiteX1" y="connsiteY1"/>
                    </a:cxn>
                    <a:cxn ang="0">
                      <a:pos x="connsiteX2" y="connsiteY2"/>
                    </a:cxn>
                  </a:cxnLst>
                  <a:rect l="l" t="t" r="r" b="b"/>
                  <a:pathLst>
                    <a:path w="33884" h="33884">
                      <a:moveTo>
                        <a:pt x="34537" y="30"/>
                      </a:moveTo>
                      <a:lnTo>
                        <a:pt x="34537" y="33914"/>
                      </a:lnTo>
                      <a:lnTo>
                        <a:pt x="653" y="33914"/>
                      </a:lnTo>
                    </a:path>
                  </a:pathLst>
                </a:custGeom>
                <a:noFill/>
                <a:ln w="16735"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03" name="Freeform 102">
                  <a:extLst>
                    <a:ext uri="{FF2B5EF4-FFF2-40B4-BE49-F238E27FC236}">
                      <a16:creationId xmlns:a16="http://schemas.microsoft.com/office/drawing/2014/main" id="{3BA78E96-1621-3724-EC62-7A77A81819E3}"/>
                    </a:ext>
                  </a:extLst>
                </p:cNvPr>
                <p:cNvSpPr/>
                <p:nvPr/>
              </p:nvSpPr>
              <p:spPr>
                <a:xfrm flipV="1">
                  <a:off x="7543934" y="4793948"/>
                  <a:ext cx="33884" cy="33884"/>
                </a:xfrm>
                <a:custGeom>
                  <a:avLst/>
                  <a:gdLst>
                    <a:gd name="connsiteX0" fmla="*/ 30 w 33884"/>
                    <a:gd name="connsiteY0" fmla="*/ 30 h 33884"/>
                    <a:gd name="connsiteX1" fmla="*/ 30 w 33884"/>
                    <a:gd name="connsiteY1" fmla="*/ 33914 h 33884"/>
                    <a:gd name="connsiteX2" fmla="*/ 33914 w 33884"/>
                    <a:gd name="connsiteY2" fmla="*/ 33914 h 33884"/>
                  </a:gdLst>
                  <a:ahLst/>
                  <a:cxnLst>
                    <a:cxn ang="0">
                      <a:pos x="connsiteX0" y="connsiteY0"/>
                    </a:cxn>
                    <a:cxn ang="0">
                      <a:pos x="connsiteX1" y="connsiteY1"/>
                    </a:cxn>
                    <a:cxn ang="0">
                      <a:pos x="connsiteX2" y="connsiteY2"/>
                    </a:cxn>
                  </a:cxnLst>
                  <a:rect l="l" t="t" r="r" b="b"/>
                  <a:pathLst>
                    <a:path w="33884" h="33884">
                      <a:moveTo>
                        <a:pt x="30" y="30"/>
                      </a:moveTo>
                      <a:lnTo>
                        <a:pt x="30" y="33914"/>
                      </a:lnTo>
                      <a:lnTo>
                        <a:pt x="33914" y="33914"/>
                      </a:lnTo>
                    </a:path>
                  </a:pathLst>
                </a:custGeom>
                <a:noFill/>
                <a:ln w="16735"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04" name="Freeform 103">
                  <a:extLst>
                    <a:ext uri="{FF2B5EF4-FFF2-40B4-BE49-F238E27FC236}">
                      <a16:creationId xmlns:a16="http://schemas.microsoft.com/office/drawing/2014/main" id="{C705AB14-6634-5A85-2657-7165B4E338CD}"/>
                    </a:ext>
                  </a:extLst>
                </p:cNvPr>
                <p:cNvSpPr/>
                <p:nvPr/>
              </p:nvSpPr>
              <p:spPr>
                <a:xfrm flipV="1">
                  <a:off x="7651799" y="4901813"/>
                  <a:ext cx="56473" cy="56473"/>
                </a:xfrm>
                <a:custGeom>
                  <a:avLst/>
                  <a:gdLst>
                    <a:gd name="connsiteX0" fmla="*/ 56865 w 56473"/>
                    <a:gd name="connsiteY0" fmla="*/ 28578 h 56473"/>
                    <a:gd name="connsiteX1" fmla="*/ 28628 w 56473"/>
                    <a:gd name="connsiteY1" fmla="*/ 341 h 56473"/>
                    <a:gd name="connsiteX2" fmla="*/ 391 w 56473"/>
                    <a:gd name="connsiteY2" fmla="*/ 28578 h 56473"/>
                    <a:gd name="connsiteX3" fmla="*/ 28628 w 56473"/>
                    <a:gd name="connsiteY3" fmla="*/ 56815 h 56473"/>
                    <a:gd name="connsiteX4" fmla="*/ 56865 w 56473"/>
                    <a:gd name="connsiteY4" fmla="*/ 28578 h 56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73" h="56473">
                      <a:moveTo>
                        <a:pt x="56865" y="28578"/>
                      </a:moveTo>
                      <a:cubicBezTo>
                        <a:pt x="56865" y="12984"/>
                        <a:pt x="44223" y="341"/>
                        <a:pt x="28628" y="341"/>
                      </a:cubicBezTo>
                      <a:cubicBezTo>
                        <a:pt x="13034" y="341"/>
                        <a:pt x="391" y="12984"/>
                        <a:pt x="391" y="28578"/>
                      </a:cubicBezTo>
                      <a:cubicBezTo>
                        <a:pt x="391" y="44173"/>
                        <a:pt x="13034" y="56815"/>
                        <a:pt x="28628" y="56815"/>
                      </a:cubicBezTo>
                      <a:cubicBezTo>
                        <a:pt x="44223" y="56815"/>
                        <a:pt x="56865" y="44173"/>
                        <a:pt x="56865" y="28578"/>
                      </a:cubicBezTo>
                      <a:close/>
                    </a:path>
                  </a:pathLst>
                </a:custGeom>
                <a:noFill/>
                <a:ln w="16735"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05" name="Freeform 104">
                  <a:extLst>
                    <a:ext uri="{FF2B5EF4-FFF2-40B4-BE49-F238E27FC236}">
                      <a16:creationId xmlns:a16="http://schemas.microsoft.com/office/drawing/2014/main" id="{AA33DFF2-B4B5-C0D5-9508-3D5BC427BAE7}"/>
                    </a:ext>
                  </a:extLst>
                </p:cNvPr>
                <p:cNvSpPr/>
                <p:nvPr/>
              </p:nvSpPr>
              <p:spPr>
                <a:xfrm flipV="1">
                  <a:off x="7612267" y="4862282"/>
                  <a:ext cx="135537" cy="135537"/>
                </a:xfrm>
                <a:custGeom>
                  <a:avLst/>
                  <a:gdLst>
                    <a:gd name="connsiteX0" fmla="*/ 135999 w 135537"/>
                    <a:gd name="connsiteY0" fmla="*/ 68110 h 135537"/>
                    <a:gd name="connsiteX1" fmla="*/ 68230 w 135537"/>
                    <a:gd name="connsiteY1" fmla="*/ 341 h 135537"/>
                    <a:gd name="connsiteX2" fmla="*/ 461 w 135537"/>
                    <a:gd name="connsiteY2" fmla="*/ 68110 h 135537"/>
                    <a:gd name="connsiteX3" fmla="*/ 68230 w 135537"/>
                    <a:gd name="connsiteY3" fmla="*/ 135879 h 135537"/>
                    <a:gd name="connsiteX4" fmla="*/ 135999 w 135537"/>
                    <a:gd name="connsiteY4" fmla="*/ 68110 h 135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537" h="135537">
                      <a:moveTo>
                        <a:pt x="135999" y="68110"/>
                      </a:moveTo>
                      <a:cubicBezTo>
                        <a:pt x="135999" y="30682"/>
                        <a:pt x="105657" y="341"/>
                        <a:pt x="68230" y="341"/>
                      </a:cubicBezTo>
                      <a:cubicBezTo>
                        <a:pt x="30802" y="341"/>
                        <a:pt x="461" y="30682"/>
                        <a:pt x="461" y="68110"/>
                      </a:cubicBezTo>
                      <a:cubicBezTo>
                        <a:pt x="461" y="105537"/>
                        <a:pt x="30802" y="135879"/>
                        <a:pt x="68230" y="135879"/>
                      </a:cubicBezTo>
                      <a:cubicBezTo>
                        <a:pt x="105657" y="135879"/>
                        <a:pt x="135999" y="105537"/>
                        <a:pt x="135999" y="68110"/>
                      </a:cubicBezTo>
                      <a:close/>
                    </a:path>
                  </a:pathLst>
                </a:custGeom>
                <a:noFill/>
                <a:ln w="16735" cap="rnd">
                  <a:solidFill>
                    <a:schemeClr val="bg1"/>
                  </a:solidFill>
                  <a:prstDash val="solid"/>
                  <a:round/>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grpSp>
        <p:sp>
          <p:nvSpPr>
            <p:cNvPr id="214" name="TextBox 213">
              <a:extLst>
                <a:ext uri="{FF2B5EF4-FFF2-40B4-BE49-F238E27FC236}">
                  <a16:creationId xmlns:a16="http://schemas.microsoft.com/office/drawing/2014/main" id="{3F742C31-BEE4-084D-3735-3AA12562451D}"/>
                </a:ext>
              </a:extLst>
            </p:cNvPr>
            <p:cNvSpPr txBox="1"/>
            <p:nvPr/>
          </p:nvSpPr>
          <p:spPr>
            <a:xfrm>
              <a:off x="622004" y="2198971"/>
              <a:ext cx="1323528" cy="3199104"/>
            </a:xfrm>
            <a:prstGeom prst="roundRect">
              <a:avLst>
                <a:gd name="adj" fmla="val 50000"/>
              </a:avLst>
            </a:prstGeom>
            <a:noFill/>
            <a:ln w="12700">
              <a:solidFill>
                <a:srgbClr val="001B50"/>
              </a:solidFill>
            </a:ln>
          </p:spPr>
          <p:txBody>
            <a:bodyPr wrap="square" lIns="0" tIns="0" rIns="0" bIns="0" rtlCol="0" anchor="ctr">
              <a:noAutofit/>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001B50"/>
                  </a:solidFill>
                  <a:effectLst/>
                  <a:uLnTx/>
                  <a:uFillTx/>
                  <a:latin typeface="Arial"/>
                  <a:ea typeface="+mn-ea"/>
                  <a:cs typeface="Calibri Light" panose="020F0302020204030204" pitchFamily="34" charset="0"/>
                </a:rPr>
                <a:t>Zero Touch</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001B50"/>
                  </a:solidFill>
                  <a:effectLst/>
                  <a:uLnTx/>
                  <a:uFillTx/>
                  <a:latin typeface="Arial"/>
                  <a:ea typeface="+mn-ea"/>
                  <a:cs typeface="Calibri Light" panose="020F0302020204030204" pitchFamily="34" charset="0"/>
                </a:rPr>
                <a:t>Configurations</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001B50"/>
                  </a:solidFill>
                  <a:effectLst/>
                  <a:uLnTx/>
                  <a:uFillTx/>
                  <a:latin typeface="Arial"/>
                  <a:ea typeface="+mn-ea"/>
                  <a:cs typeface="Calibri Light" panose="020F0302020204030204" pitchFamily="34" charset="0"/>
                </a:rPr>
                <a:t>Image Updates</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001B50"/>
                  </a:solidFill>
                  <a:effectLst/>
                  <a:uLnTx/>
                  <a:uFillTx/>
                  <a:latin typeface="Arial"/>
                  <a:ea typeface="+mn-ea"/>
                  <a:cs typeface="Calibri Light" panose="020F0302020204030204" pitchFamily="34" charset="0"/>
                </a:rPr>
                <a:t>Policy Changes</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001B50"/>
                  </a:solidFill>
                  <a:effectLst/>
                  <a:uLnTx/>
                  <a:uFillTx/>
                  <a:latin typeface="Arial"/>
                  <a:ea typeface="+mn-ea"/>
                  <a:cs typeface="Calibri Light" panose="020F0302020204030204" pitchFamily="34" charset="0"/>
                </a:rPr>
                <a:t>Reporting and Analytics</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001B50"/>
                  </a:solidFill>
                  <a:effectLst/>
                  <a:uLnTx/>
                  <a:uFillTx/>
                  <a:latin typeface="Arial"/>
                  <a:ea typeface="+mn-ea"/>
                  <a:cs typeface="Calibri Light" panose="020F0302020204030204" pitchFamily="34" charset="0"/>
                </a:rPr>
                <a:t>Threat Detection</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001B50"/>
                  </a:solidFill>
                  <a:effectLst/>
                  <a:uLnTx/>
                  <a:uFillTx/>
                  <a:latin typeface="Arial"/>
                  <a:ea typeface="+mn-ea"/>
                  <a:cs typeface="Calibri Light" panose="020F0302020204030204" pitchFamily="34" charset="0"/>
                </a:rPr>
                <a:t>Visibility</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000" b="0" i="0" u="none" strike="noStrike" kern="1200" cap="none" spc="0" normalizeH="0" baseline="0" noProof="0" dirty="0">
                  <a:ln>
                    <a:noFill/>
                  </a:ln>
                  <a:solidFill>
                    <a:srgbClr val="001B50"/>
                  </a:solidFill>
                  <a:effectLst/>
                  <a:uLnTx/>
                  <a:uFillTx/>
                  <a:latin typeface="Arial"/>
                  <a:ea typeface="+mn-ea"/>
                  <a:cs typeface="Calibri Light" panose="020F0302020204030204" pitchFamily="34" charset="0"/>
                </a:rPr>
                <a:t>Topology</a:t>
              </a:r>
            </a:p>
          </p:txBody>
        </p:sp>
        <p:sp>
          <p:nvSpPr>
            <p:cNvPr id="216" name="Rounded Rectangle 170">
              <a:extLst>
                <a:ext uri="{FF2B5EF4-FFF2-40B4-BE49-F238E27FC236}">
                  <a16:creationId xmlns:a16="http://schemas.microsoft.com/office/drawing/2014/main" id="{CE9FA7BA-6880-1C22-AF98-AAC08824B0EE}"/>
                </a:ext>
              </a:extLst>
            </p:cNvPr>
            <p:cNvSpPr/>
            <p:nvPr/>
          </p:nvSpPr>
          <p:spPr>
            <a:xfrm>
              <a:off x="10289864" y="1899142"/>
              <a:ext cx="1400782" cy="492498"/>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116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Tahoma" panose="020B0604030504040204" pitchFamily="34" charset="0"/>
                  <a:cs typeface="Tahoma" panose="020B0604030504040204" pitchFamily="34" charset="0"/>
                </a:rPr>
                <a:t>PSA, SIEM, SOAR, Reporting, etc.</a:t>
              </a:r>
            </a:p>
          </p:txBody>
        </p:sp>
        <p:sp>
          <p:nvSpPr>
            <p:cNvPr id="217" name="Rounded Rectangle 172">
              <a:extLst>
                <a:ext uri="{FF2B5EF4-FFF2-40B4-BE49-F238E27FC236}">
                  <a16:creationId xmlns:a16="http://schemas.microsoft.com/office/drawing/2014/main" id="{E434F8F5-CA49-A9DF-6FC4-08A93B560DB9}"/>
                </a:ext>
              </a:extLst>
            </p:cNvPr>
            <p:cNvSpPr/>
            <p:nvPr/>
          </p:nvSpPr>
          <p:spPr>
            <a:xfrm>
              <a:off x="10289864" y="3469964"/>
              <a:ext cx="1400782" cy="492498"/>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116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Tahoma" panose="020B0604030504040204" pitchFamily="34" charset="0"/>
                  <a:cs typeface="Tahoma" panose="020B0604030504040204" pitchFamily="34" charset="0"/>
                </a:rPr>
                <a:t>IDP, MFA</a:t>
              </a:r>
            </a:p>
          </p:txBody>
        </p:sp>
        <p:sp>
          <p:nvSpPr>
            <p:cNvPr id="218" name="Rounded Rectangle 173">
              <a:extLst>
                <a:ext uri="{FF2B5EF4-FFF2-40B4-BE49-F238E27FC236}">
                  <a16:creationId xmlns:a16="http://schemas.microsoft.com/office/drawing/2014/main" id="{17BA9976-B37F-1196-6FF5-C505852D12F2}"/>
                </a:ext>
              </a:extLst>
            </p:cNvPr>
            <p:cNvSpPr/>
            <p:nvPr/>
          </p:nvSpPr>
          <p:spPr>
            <a:xfrm>
              <a:off x="10289864" y="5106108"/>
              <a:ext cx="1400782" cy="492498"/>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116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a:ea typeface="Tahoma" panose="020B0604030504040204" pitchFamily="34" charset="0"/>
                  <a:cs typeface="Tahoma" panose="020B0604030504040204" pitchFamily="34" charset="0"/>
                </a:rPr>
                <a:t>RMM</a:t>
              </a:r>
            </a:p>
          </p:txBody>
        </p:sp>
        <p:cxnSp>
          <p:nvCxnSpPr>
            <p:cNvPr id="219" name="Straight Connector 218">
              <a:extLst>
                <a:ext uri="{FF2B5EF4-FFF2-40B4-BE49-F238E27FC236}">
                  <a16:creationId xmlns:a16="http://schemas.microsoft.com/office/drawing/2014/main" id="{0F01E9F1-926F-10CD-05B8-07C00014D5DB}"/>
                </a:ext>
              </a:extLst>
            </p:cNvPr>
            <p:cNvCxnSpPr>
              <a:cxnSpLocks/>
            </p:cNvCxnSpPr>
            <p:nvPr/>
          </p:nvCxnSpPr>
          <p:spPr>
            <a:xfrm>
              <a:off x="10003277" y="3726731"/>
              <a:ext cx="274320" cy="0"/>
            </a:xfrm>
            <a:prstGeom prst="line">
              <a:avLst/>
            </a:prstGeom>
            <a:ln w="9525">
              <a:solidFill>
                <a:srgbClr val="001B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BFDC4F34-E15D-AA31-57E0-719311DF75B0}"/>
                </a:ext>
              </a:extLst>
            </p:cNvPr>
            <p:cNvCxnSpPr>
              <a:cxnSpLocks/>
            </p:cNvCxnSpPr>
            <p:nvPr/>
          </p:nvCxnSpPr>
          <p:spPr>
            <a:xfrm>
              <a:off x="10003277" y="2145391"/>
              <a:ext cx="274320" cy="0"/>
            </a:xfrm>
            <a:prstGeom prst="line">
              <a:avLst/>
            </a:prstGeom>
            <a:ln w="9525">
              <a:solidFill>
                <a:srgbClr val="001B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A61D6F02-20EE-B9D1-F0EB-267329177DE0}"/>
                </a:ext>
              </a:extLst>
            </p:cNvPr>
            <p:cNvCxnSpPr>
              <a:cxnSpLocks/>
            </p:cNvCxnSpPr>
            <p:nvPr/>
          </p:nvCxnSpPr>
          <p:spPr>
            <a:xfrm>
              <a:off x="10003277" y="5359542"/>
              <a:ext cx="274320" cy="0"/>
            </a:xfrm>
            <a:prstGeom prst="line">
              <a:avLst/>
            </a:prstGeom>
            <a:ln w="9525">
              <a:solidFill>
                <a:srgbClr val="001B5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14099998-E3AA-432D-3F16-C292D5C8F759}"/>
                </a:ext>
              </a:extLst>
            </p:cNvPr>
            <p:cNvCxnSpPr>
              <a:cxnSpLocks/>
            </p:cNvCxnSpPr>
            <p:nvPr/>
          </p:nvCxnSpPr>
          <p:spPr>
            <a:xfrm>
              <a:off x="1945532" y="4334927"/>
              <a:ext cx="242883" cy="0"/>
            </a:xfrm>
            <a:prstGeom prst="line">
              <a:avLst/>
            </a:prstGeom>
            <a:ln w="9525">
              <a:solidFill>
                <a:srgbClr val="001B5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E668A8B8-9AFD-BC5A-0ED7-14B66A89CE63}"/>
                </a:ext>
              </a:extLst>
            </p:cNvPr>
            <p:cNvCxnSpPr>
              <a:cxnSpLocks/>
            </p:cNvCxnSpPr>
            <p:nvPr/>
          </p:nvCxnSpPr>
          <p:spPr>
            <a:xfrm flipH="1">
              <a:off x="1945532" y="3205319"/>
              <a:ext cx="242883" cy="0"/>
            </a:xfrm>
            <a:prstGeom prst="line">
              <a:avLst/>
            </a:prstGeom>
            <a:ln w="9525">
              <a:solidFill>
                <a:srgbClr val="001B50"/>
              </a:solidFill>
              <a:headEnd type="triangle"/>
              <a:tailEnd type="none"/>
            </a:ln>
          </p:spPr>
          <p:style>
            <a:lnRef idx="1">
              <a:schemeClr val="accent1"/>
            </a:lnRef>
            <a:fillRef idx="0">
              <a:schemeClr val="accent1"/>
            </a:fillRef>
            <a:effectRef idx="0">
              <a:schemeClr val="accent1"/>
            </a:effectRef>
            <a:fontRef idx="minor">
              <a:schemeClr val="tx1"/>
            </a:fontRef>
          </p:style>
        </p:cxnSp>
        <p:grpSp>
          <p:nvGrpSpPr>
            <p:cNvPr id="224" name="Group 223">
              <a:extLst>
                <a:ext uri="{FF2B5EF4-FFF2-40B4-BE49-F238E27FC236}">
                  <a16:creationId xmlns:a16="http://schemas.microsoft.com/office/drawing/2014/main" id="{F60DEBEF-59E9-F5D5-5E13-305E12AF9763}"/>
                </a:ext>
              </a:extLst>
            </p:cNvPr>
            <p:cNvGrpSpPr/>
            <p:nvPr/>
          </p:nvGrpSpPr>
          <p:grpSpPr>
            <a:xfrm>
              <a:off x="2188415" y="1637427"/>
              <a:ext cx="7815170" cy="1015929"/>
              <a:chOff x="2188415" y="1637427"/>
              <a:chExt cx="7815170" cy="1015929"/>
            </a:xfrm>
          </p:grpSpPr>
          <p:sp>
            <p:nvSpPr>
              <p:cNvPr id="257" name="Rounded Rectangle 45">
                <a:extLst>
                  <a:ext uri="{FF2B5EF4-FFF2-40B4-BE49-F238E27FC236}">
                    <a16:creationId xmlns:a16="http://schemas.microsoft.com/office/drawing/2014/main" id="{03442D02-5FA8-E493-1F83-D5F77C2F8F50}"/>
                  </a:ext>
                </a:extLst>
              </p:cNvPr>
              <p:cNvSpPr/>
              <p:nvPr/>
            </p:nvSpPr>
            <p:spPr>
              <a:xfrm>
                <a:off x="2188415" y="1637427"/>
                <a:ext cx="7815170" cy="101592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0" rIns="91440" bIns="0" rtlCol="0" anchor="t"/>
              <a:lstStyle/>
              <a:p>
                <a:pPr marL="0" marR="0" lvl="0" indent="0" algn="ctr" defTabSz="109044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rPr>
                  <a:t>Unified Portal</a:t>
                </a:r>
              </a:p>
            </p:txBody>
          </p:sp>
          <p:grpSp>
            <p:nvGrpSpPr>
              <p:cNvPr id="258" name="Group 257">
                <a:extLst>
                  <a:ext uri="{FF2B5EF4-FFF2-40B4-BE49-F238E27FC236}">
                    <a16:creationId xmlns:a16="http://schemas.microsoft.com/office/drawing/2014/main" id="{EC0A1371-9244-B6FD-C106-2D03FDF62065}"/>
                  </a:ext>
                </a:extLst>
              </p:cNvPr>
              <p:cNvGrpSpPr/>
              <p:nvPr/>
            </p:nvGrpSpPr>
            <p:grpSpPr>
              <a:xfrm>
                <a:off x="2266545" y="1945533"/>
                <a:ext cx="7658910" cy="617444"/>
                <a:chOff x="2266545" y="2044267"/>
                <a:chExt cx="7658910" cy="708661"/>
              </a:xfrm>
              <a:noFill/>
            </p:grpSpPr>
            <p:sp>
              <p:nvSpPr>
                <p:cNvPr id="271" name="TextBox 270">
                  <a:extLst>
                    <a:ext uri="{FF2B5EF4-FFF2-40B4-BE49-F238E27FC236}">
                      <a16:creationId xmlns:a16="http://schemas.microsoft.com/office/drawing/2014/main" id="{AA9C5F5A-001F-A387-8CB3-729DB251CE42}"/>
                    </a:ext>
                  </a:extLst>
                </p:cNvPr>
                <p:cNvSpPr txBox="1"/>
                <p:nvPr/>
              </p:nvSpPr>
              <p:spPr>
                <a:xfrm>
                  <a:off x="8684845" y="2044268"/>
                  <a:ext cx="1240610" cy="708660"/>
                </a:xfrm>
                <a:prstGeom prst="rect">
                  <a:avLst/>
                </a:prstGeom>
                <a:grpFill/>
              </p:spPr>
              <p:txBody>
                <a:bodyPr wrap="square" tIns="0" bIns="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791A"/>
                      </a:solidFill>
                      <a:effectLst/>
                      <a:uLnTx/>
                      <a:uFillTx/>
                      <a:latin typeface="Arial"/>
                      <a:ea typeface="+mn-ea"/>
                      <a:cs typeface="Calibri" panose="020F0502020204030204" pitchFamily="34" charset="0"/>
                    </a:rPr>
                    <a:t>SonicBot</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791A"/>
                      </a:solidFill>
                      <a:effectLst/>
                      <a:uLnTx/>
                      <a:uFillTx/>
                      <a:latin typeface="Arial"/>
                      <a:ea typeface="+mn-ea"/>
                      <a:cs typeface="Calibri" panose="020F0502020204030204" pitchFamily="34" charset="0"/>
                    </a:rPr>
                    <a:t>“AI Assistant” for Sec Management</a:t>
                  </a:r>
                </a:p>
              </p:txBody>
            </p:sp>
            <p:sp>
              <p:nvSpPr>
                <p:cNvPr id="272" name="TextBox 271">
                  <a:extLst>
                    <a:ext uri="{FF2B5EF4-FFF2-40B4-BE49-F238E27FC236}">
                      <a16:creationId xmlns:a16="http://schemas.microsoft.com/office/drawing/2014/main" id="{B97C146B-3E9B-C1C3-AED5-4068D287FEDB}"/>
                    </a:ext>
                  </a:extLst>
                </p:cNvPr>
                <p:cNvSpPr txBox="1"/>
                <p:nvPr/>
              </p:nvSpPr>
              <p:spPr>
                <a:xfrm>
                  <a:off x="2266545" y="2044267"/>
                  <a:ext cx="1240610" cy="332714"/>
                </a:xfrm>
                <a:prstGeom prst="rect">
                  <a:avLst/>
                </a:prstGeom>
                <a:grpFill/>
              </p:spPr>
              <p:txBody>
                <a:bodyPr wrap="square" tIns="0" bIns="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66666"/>
                      </a:solidFill>
                      <a:effectLst/>
                      <a:uLnTx/>
                      <a:uFillTx/>
                      <a:latin typeface="Arial"/>
                      <a:ea typeface="+mn-ea"/>
                      <a:cs typeface="Calibri" panose="020F0502020204030204" pitchFamily="34" charset="0"/>
                    </a:rPr>
                    <a:t>Global Policies</a:t>
                  </a:r>
                </a:p>
              </p:txBody>
            </p:sp>
            <p:sp>
              <p:nvSpPr>
                <p:cNvPr id="273" name="TextBox 272">
                  <a:extLst>
                    <a:ext uri="{FF2B5EF4-FFF2-40B4-BE49-F238E27FC236}">
                      <a16:creationId xmlns:a16="http://schemas.microsoft.com/office/drawing/2014/main" id="{E9B8CEF3-ED81-9DC2-5F56-C1C1C6CFC7E7}"/>
                    </a:ext>
                  </a:extLst>
                </p:cNvPr>
                <p:cNvSpPr txBox="1"/>
                <p:nvPr/>
              </p:nvSpPr>
              <p:spPr>
                <a:xfrm>
                  <a:off x="3550205" y="2044267"/>
                  <a:ext cx="1240610" cy="332714"/>
                </a:xfrm>
                <a:prstGeom prst="rect">
                  <a:avLst/>
                </a:prstGeom>
                <a:grpFill/>
              </p:spPr>
              <p:txBody>
                <a:bodyPr wrap="square" tIns="0" bIns="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66666"/>
                      </a:solidFill>
                      <a:effectLst/>
                      <a:uLnTx/>
                      <a:uFillTx/>
                      <a:latin typeface="Arial"/>
                      <a:ea typeface="+mn-ea"/>
                      <a:cs typeface="Calibri" panose="020F0502020204030204" pitchFamily="34" charset="0"/>
                    </a:rPr>
                    <a:t>Configuration</a:t>
                  </a:r>
                  <a:endParaRPr kumimoji="0" lang="en-US" sz="900" b="0" i="0" u="none" strike="noStrike" kern="1200" cap="none" spc="0" normalizeH="0" baseline="0" noProof="0" dirty="0">
                    <a:ln>
                      <a:noFill/>
                    </a:ln>
                    <a:solidFill>
                      <a:srgbClr val="666666"/>
                    </a:solidFill>
                    <a:effectLst/>
                    <a:uLnTx/>
                    <a:uFillTx/>
                    <a:latin typeface="Arial"/>
                    <a:ea typeface="+mn-ea"/>
                    <a:cs typeface="+mn-cs"/>
                  </a:endParaRPr>
                </a:p>
              </p:txBody>
            </p:sp>
            <p:sp>
              <p:nvSpPr>
                <p:cNvPr id="274" name="TextBox 273">
                  <a:extLst>
                    <a:ext uri="{FF2B5EF4-FFF2-40B4-BE49-F238E27FC236}">
                      <a16:creationId xmlns:a16="http://schemas.microsoft.com/office/drawing/2014/main" id="{4E73B038-9487-0366-D328-B97CBD445B42}"/>
                    </a:ext>
                  </a:extLst>
                </p:cNvPr>
                <p:cNvSpPr txBox="1"/>
                <p:nvPr/>
              </p:nvSpPr>
              <p:spPr>
                <a:xfrm>
                  <a:off x="4833864" y="2044267"/>
                  <a:ext cx="1240610" cy="332714"/>
                </a:xfrm>
                <a:prstGeom prst="rect">
                  <a:avLst/>
                </a:prstGeom>
                <a:grpFill/>
              </p:spPr>
              <p:txBody>
                <a:bodyPr wrap="square" tIns="0" bIns="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66666"/>
                      </a:solidFill>
                      <a:effectLst/>
                      <a:uLnTx/>
                      <a:uFillTx/>
                      <a:latin typeface="Arial"/>
                      <a:ea typeface="+mn-ea"/>
                      <a:cs typeface="Calibri" panose="020F0502020204030204" pitchFamily="34" charset="0"/>
                    </a:rPr>
                    <a:t>User Management</a:t>
                  </a:r>
                </a:p>
              </p:txBody>
            </p:sp>
            <p:sp>
              <p:nvSpPr>
                <p:cNvPr id="275" name="TextBox 274">
                  <a:extLst>
                    <a:ext uri="{FF2B5EF4-FFF2-40B4-BE49-F238E27FC236}">
                      <a16:creationId xmlns:a16="http://schemas.microsoft.com/office/drawing/2014/main" id="{3DDBB4D1-E02E-B573-7AF8-4EA438BAACA6}"/>
                    </a:ext>
                  </a:extLst>
                </p:cNvPr>
                <p:cNvSpPr txBox="1"/>
                <p:nvPr/>
              </p:nvSpPr>
              <p:spPr>
                <a:xfrm>
                  <a:off x="6117524" y="2044267"/>
                  <a:ext cx="1240610" cy="332714"/>
                </a:xfrm>
                <a:prstGeom prst="rect">
                  <a:avLst/>
                </a:prstGeom>
                <a:grpFill/>
              </p:spPr>
              <p:txBody>
                <a:bodyPr wrap="square" tIns="0" bIns="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66666"/>
                      </a:solidFill>
                      <a:effectLst/>
                      <a:uLnTx/>
                      <a:uFillTx/>
                      <a:latin typeface="Arial"/>
                      <a:ea typeface="+mn-ea"/>
                      <a:cs typeface="Calibri" panose="020F0502020204030204" pitchFamily="34" charset="0"/>
                    </a:rPr>
                    <a:t>Visibility and Alerts</a:t>
                  </a:r>
                </a:p>
              </p:txBody>
            </p:sp>
            <p:sp>
              <p:nvSpPr>
                <p:cNvPr id="276" name="TextBox 275">
                  <a:extLst>
                    <a:ext uri="{FF2B5EF4-FFF2-40B4-BE49-F238E27FC236}">
                      <a16:creationId xmlns:a16="http://schemas.microsoft.com/office/drawing/2014/main" id="{261B75F8-988F-8917-FD62-67A1E6792430}"/>
                    </a:ext>
                  </a:extLst>
                </p:cNvPr>
                <p:cNvSpPr txBox="1"/>
                <p:nvPr/>
              </p:nvSpPr>
              <p:spPr>
                <a:xfrm>
                  <a:off x="7401184" y="2044268"/>
                  <a:ext cx="1240610" cy="332714"/>
                </a:xfrm>
                <a:prstGeom prst="rect">
                  <a:avLst/>
                </a:prstGeom>
                <a:grpFill/>
              </p:spPr>
              <p:txBody>
                <a:bodyPr wrap="square" tIns="0" bIns="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66666"/>
                      </a:solidFill>
                      <a:effectLst/>
                      <a:uLnTx/>
                      <a:uFillTx/>
                      <a:latin typeface="Arial"/>
                      <a:ea typeface="+mn-ea"/>
                      <a:cs typeface="Calibri" panose="020F0502020204030204" pitchFamily="34" charset="0"/>
                    </a:rPr>
                    <a:t>Security Health Check</a:t>
                  </a:r>
                </a:p>
              </p:txBody>
            </p:sp>
            <p:sp>
              <p:nvSpPr>
                <p:cNvPr id="277" name="TextBox 276">
                  <a:extLst>
                    <a:ext uri="{FF2B5EF4-FFF2-40B4-BE49-F238E27FC236}">
                      <a16:creationId xmlns:a16="http://schemas.microsoft.com/office/drawing/2014/main" id="{89BE1FB2-46D5-569A-7203-5564DC6385AC}"/>
                    </a:ext>
                  </a:extLst>
                </p:cNvPr>
                <p:cNvSpPr txBox="1"/>
                <p:nvPr/>
              </p:nvSpPr>
              <p:spPr>
                <a:xfrm>
                  <a:off x="2266545" y="2420214"/>
                  <a:ext cx="1240610" cy="332714"/>
                </a:xfrm>
                <a:prstGeom prst="rect">
                  <a:avLst/>
                </a:prstGeom>
                <a:grpFill/>
              </p:spPr>
              <p:txBody>
                <a:bodyPr wrap="square"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66666"/>
                      </a:solidFill>
                      <a:effectLst/>
                      <a:uLnTx/>
                      <a:uFillTx/>
                      <a:latin typeface="Arial"/>
                      <a:ea typeface="+mn-ea"/>
                      <a:cs typeface="Calibri" panose="020F0502020204030204" pitchFamily="34" charset="0"/>
                    </a:rPr>
                    <a:t>Reporting </a:t>
                  </a:r>
                  <a:br>
                    <a:rPr kumimoji="0" lang="en-US" sz="900" b="0" i="0" u="none" strike="noStrike" kern="1200" cap="none" spc="0" normalizeH="0" baseline="0" noProof="0" dirty="0">
                      <a:ln>
                        <a:noFill/>
                      </a:ln>
                      <a:solidFill>
                        <a:srgbClr val="666666"/>
                      </a:solidFill>
                      <a:effectLst/>
                      <a:uLnTx/>
                      <a:uFillTx/>
                      <a:latin typeface="Arial"/>
                      <a:ea typeface="+mn-ea"/>
                      <a:cs typeface="Calibri" panose="020F0502020204030204" pitchFamily="34" charset="0"/>
                    </a:rPr>
                  </a:br>
                  <a:r>
                    <a:rPr kumimoji="0" lang="en-US" sz="900" b="0" i="0" u="none" strike="noStrike" kern="1200" cap="none" spc="0" normalizeH="0" baseline="0" noProof="0" dirty="0">
                      <a:ln>
                        <a:noFill/>
                      </a:ln>
                      <a:solidFill>
                        <a:srgbClr val="666666"/>
                      </a:solidFill>
                      <a:effectLst/>
                      <a:uLnTx/>
                      <a:uFillTx/>
                      <a:latin typeface="Arial"/>
                      <a:ea typeface="+mn-ea"/>
                      <a:cs typeface="Calibri" panose="020F0502020204030204" pitchFamily="34" charset="0"/>
                    </a:rPr>
                    <a:t>and Analytics</a:t>
                  </a:r>
                  <a:endParaRPr kumimoji="0" lang="en-US" sz="900" b="0" i="0" u="none" strike="noStrike" kern="1200" cap="none" spc="0" normalizeH="0" baseline="0" noProof="0" dirty="0">
                    <a:ln>
                      <a:noFill/>
                    </a:ln>
                    <a:solidFill>
                      <a:srgbClr val="666666"/>
                    </a:solidFill>
                    <a:effectLst/>
                    <a:uLnTx/>
                    <a:uFillTx/>
                    <a:latin typeface="Arial"/>
                    <a:ea typeface="+mn-ea"/>
                    <a:cs typeface="+mn-cs"/>
                  </a:endParaRPr>
                </a:p>
              </p:txBody>
            </p:sp>
            <p:sp>
              <p:nvSpPr>
                <p:cNvPr id="278" name="TextBox 277">
                  <a:extLst>
                    <a:ext uri="{FF2B5EF4-FFF2-40B4-BE49-F238E27FC236}">
                      <a16:creationId xmlns:a16="http://schemas.microsoft.com/office/drawing/2014/main" id="{0D275818-C696-B294-51BF-557AB9BAE875}"/>
                    </a:ext>
                  </a:extLst>
                </p:cNvPr>
                <p:cNvSpPr txBox="1"/>
                <p:nvPr/>
              </p:nvSpPr>
              <p:spPr>
                <a:xfrm>
                  <a:off x="3550205" y="2420214"/>
                  <a:ext cx="1240610" cy="332714"/>
                </a:xfrm>
                <a:prstGeom prst="rect">
                  <a:avLst/>
                </a:prstGeom>
                <a:grpFill/>
              </p:spPr>
              <p:txBody>
                <a:bodyPr wrap="square"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66666"/>
                      </a:solidFill>
                      <a:effectLst/>
                      <a:uLnTx/>
                      <a:uFillTx/>
                      <a:latin typeface="Arial"/>
                      <a:ea typeface="+mn-ea"/>
                      <a:cs typeface="Calibri" panose="020F0502020204030204" pitchFamily="34" charset="0"/>
                    </a:rPr>
                    <a:t>Topology</a:t>
                  </a:r>
                  <a:endParaRPr kumimoji="0" lang="en-US" sz="900" b="0" i="0" u="none" strike="noStrike" kern="1200" cap="none" spc="0" normalizeH="0" baseline="0" noProof="0" dirty="0">
                    <a:ln>
                      <a:noFill/>
                    </a:ln>
                    <a:solidFill>
                      <a:srgbClr val="666666"/>
                    </a:solidFill>
                    <a:effectLst/>
                    <a:uLnTx/>
                    <a:uFillTx/>
                    <a:latin typeface="Arial"/>
                    <a:ea typeface="+mn-ea"/>
                    <a:cs typeface="+mn-cs"/>
                  </a:endParaRPr>
                </a:p>
              </p:txBody>
            </p:sp>
            <p:sp>
              <p:nvSpPr>
                <p:cNvPr id="279" name="TextBox 278">
                  <a:extLst>
                    <a:ext uri="{FF2B5EF4-FFF2-40B4-BE49-F238E27FC236}">
                      <a16:creationId xmlns:a16="http://schemas.microsoft.com/office/drawing/2014/main" id="{6CA19157-15B1-CE65-8EDB-14D165D77562}"/>
                    </a:ext>
                  </a:extLst>
                </p:cNvPr>
                <p:cNvSpPr txBox="1"/>
                <p:nvPr/>
              </p:nvSpPr>
              <p:spPr>
                <a:xfrm>
                  <a:off x="4833864" y="2420214"/>
                  <a:ext cx="1240610" cy="332714"/>
                </a:xfrm>
                <a:prstGeom prst="rect">
                  <a:avLst/>
                </a:prstGeom>
                <a:grpFill/>
              </p:spPr>
              <p:txBody>
                <a:bodyPr wrap="square"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66666"/>
                      </a:solidFill>
                      <a:effectLst/>
                      <a:uLnTx/>
                      <a:uFillTx/>
                      <a:latin typeface="Arial"/>
                      <a:ea typeface="+mn-ea"/>
                      <a:cs typeface="Calibri" panose="020F0502020204030204" pitchFamily="34" charset="0"/>
                    </a:rPr>
                    <a:t>Inventor</a:t>
                  </a:r>
                  <a:endParaRPr kumimoji="0" lang="en-US" sz="900" b="0" i="0" u="none" strike="noStrike" kern="1200" cap="none" spc="0" normalizeH="0" baseline="0" noProof="0" dirty="0">
                    <a:ln>
                      <a:noFill/>
                    </a:ln>
                    <a:solidFill>
                      <a:srgbClr val="666666"/>
                    </a:solidFill>
                    <a:effectLst/>
                    <a:uLnTx/>
                    <a:uFillTx/>
                    <a:latin typeface="Arial"/>
                    <a:ea typeface="+mn-ea"/>
                    <a:cs typeface="+mn-cs"/>
                  </a:endParaRPr>
                </a:p>
              </p:txBody>
            </p:sp>
            <p:sp>
              <p:nvSpPr>
                <p:cNvPr id="280" name="TextBox 279">
                  <a:extLst>
                    <a:ext uri="{FF2B5EF4-FFF2-40B4-BE49-F238E27FC236}">
                      <a16:creationId xmlns:a16="http://schemas.microsoft.com/office/drawing/2014/main" id="{9789CE0D-0653-793A-1AE0-B39A8F099C31}"/>
                    </a:ext>
                  </a:extLst>
                </p:cNvPr>
                <p:cNvSpPr txBox="1"/>
                <p:nvPr/>
              </p:nvSpPr>
              <p:spPr>
                <a:xfrm>
                  <a:off x="6117524" y="2420214"/>
                  <a:ext cx="1240610" cy="332714"/>
                </a:xfrm>
                <a:prstGeom prst="rect">
                  <a:avLst/>
                </a:prstGeom>
                <a:grpFill/>
              </p:spPr>
              <p:txBody>
                <a:bodyPr wrap="square"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66666"/>
                      </a:solidFill>
                      <a:effectLst/>
                      <a:uLnTx/>
                      <a:uFillTx/>
                      <a:latin typeface="Arial"/>
                      <a:ea typeface="+mn-ea"/>
                      <a:cs typeface="Calibri" panose="020F0502020204030204" pitchFamily="34" charset="0"/>
                    </a:rPr>
                    <a:t>Procurement </a:t>
                  </a:r>
                  <a:br>
                    <a:rPr kumimoji="0" lang="en-US" sz="900" b="0" i="0" u="none" strike="noStrike" kern="1200" cap="none" spc="0" normalizeH="0" baseline="0" noProof="0" dirty="0">
                      <a:ln>
                        <a:noFill/>
                      </a:ln>
                      <a:solidFill>
                        <a:srgbClr val="666666"/>
                      </a:solidFill>
                      <a:effectLst/>
                      <a:uLnTx/>
                      <a:uFillTx/>
                      <a:latin typeface="Arial"/>
                      <a:ea typeface="+mn-ea"/>
                      <a:cs typeface="Calibri" panose="020F0502020204030204" pitchFamily="34" charset="0"/>
                    </a:rPr>
                  </a:br>
                  <a:r>
                    <a:rPr kumimoji="0" lang="en-US" sz="900" b="0" i="0" u="none" strike="noStrike" kern="1200" cap="none" spc="0" normalizeH="0" baseline="0" noProof="0" dirty="0">
                      <a:ln>
                        <a:noFill/>
                      </a:ln>
                      <a:solidFill>
                        <a:srgbClr val="666666"/>
                      </a:solidFill>
                      <a:effectLst/>
                      <a:uLnTx/>
                      <a:uFillTx/>
                      <a:latin typeface="Arial"/>
                      <a:ea typeface="+mn-ea"/>
                      <a:cs typeface="Calibri" panose="020F0502020204030204" pitchFamily="34" charset="0"/>
                    </a:rPr>
                    <a:t>and Entitlement</a:t>
                  </a:r>
                </a:p>
              </p:txBody>
            </p:sp>
            <p:sp>
              <p:nvSpPr>
                <p:cNvPr id="281" name="TextBox 280">
                  <a:extLst>
                    <a:ext uri="{FF2B5EF4-FFF2-40B4-BE49-F238E27FC236}">
                      <a16:creationId xmlns:a16="http://schemas.microsoft.com/office/drawing/2014/main" id="{E42FD5E8-561E-D7EF-173F-D23EE7BC6836}"/>
                    </a:ext>
                  </a:extLst>
                </p:cNvPr>
                <p:cNvSpPr txBox="1"/>
                <p:nvPr/>
              </p:nvSpPr>
              <p:spPr>
                <a:xfrm>
                  <a:off x="7401184" y="2420214"/>
                  <a:ext cx="1240610" cy="332714"/>
                </a:xfrm>
                <a:prstGeom prst="rect">
                  <a:avLst/>
                </a:prstGeom>
                <a:grpFill/>
              </p:spPr>
              <p:txBody>
                <a:bodyPr wrap="square"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666666"/>
                      </a:solidFill>
                      <a:effectLst/>
                      <a:uLnTx/>
                      <a:uFillTx/>
                      <a:latin typeface="Arial"/>
                      <a:ea typeface="+mn-ea"/>
                      <a:cs typeface="Calibri" panose="020F0502020204030204" pitchFamily="34" charset="0"/>
                    </a:rPr>
                    <a:t>Detection </a:t>
                  </a:r>
                  <a:br>
                    <a:rPr kumimoji="0" lang="en-US" sz="900" b="0" i="0" u="none" strike="noStrike" kern="1200" cap="none" spc="0" normalizeH="0" baseline="0" noProof="0" dirty="0">
                      <a:ln>
                        <a:noFill/>
                      </a:ln>
                      <a:solidFill>
                        <a:srgbClr val="666666"/>
                      </a:solidFill>
                      <a:effectLst/>
                      <a:uLnTx/>
                      <a:uFillTx/>
                      <a:latin typeface="Arial"/>
                      <a:ea typeface="+mn-ea"/>
                      <a:cs typeface="Calibri" panose="020F0502020204030204" pitchFamily="34" charset="0"/>
                    </a:rPr>
                  </a:br>
                  <a:r>
                    <a:rPr kumimoji="0" lang="en-US" sz="900" b="0" i="0" u="none" strike="noStrike" kern="1200" cap="none" spc="0" normalizeH="0" baseline="0" noProof="0" dirty="0">
                      <a:ln>
                        <a:noFill/>
                      </a:ln>
                      <a:solidFill>
                        <a:srgbClr val="666666"/>
                      </a:solidFill>
                      <a:effectLst/>
                      <a:uLnTx/>
                      <a:uFillTx/>
                      <a:latin typeface="Arial"/>
                      <a:ea typeface="+mn-ea"/>
                      <a:cs typeface="Calibri" panose="020F0502020204030204" pitchFamily="34" charset="0"/>
                    </a:rPr>
                    <a:t>and Response</a:t>
                  </a:r>
                </a:p>
              </p:txBody>
            </p:sp>
          </p:grpSp>
          <p:grpSp>
            <p:nvGrpSpPr>
              <p:cNvPr id="259" name="Group 258">
                <a:extLst>
                  <a:ext uri="{FF2B5EF4-FFF2-40B4-BE49-F238E27FC236}">
                    <a16:creationId xmlns:a16="http://schemas.microsoft.com/office/drawing/2014/main" id="{DAA22C88-FADC-0B81-40DE-7BEDE4901DD2}"/>
                  </a:ext>
                </a:extLst>
              </p:cNvPr>
              <p:cNvGrpSpPr/>
              <p:nvPr/>
            </p:nvGrpSpPr>
            <p:grpSpPr>
              <a:xfrm>
                <a:off x="2412418" y="1956454"/>
                <a:ext cx="6274382" cy="595600"/>
                <a:chOff x="2412418" y="1956454"/>
                <a:chExt cx="6274382" cy="595600"/>
              </a:xfrm>
            </p:grpSpPr>
            <p:cxnSp>
              <p:nvCxnSpPr>
                <p:cNvPr id="260" name="Straight Connector 259">
                  <a:extLst>
                    <a:ext uri="{FF2B5EF4-FFF2-40B4-BE49-F238E27FC236}">
                      <a16:creationId xmlns:a16="http://schemas.microsoft.com/office/drawing/2014/main" id="{8B0A4832-48A7-A3AC-A157-044DE731177B}"/>
                    </a:ext>
                  </a:extLst>
                </p:cNvPr>
                <p:cNvCxnSpPr>
                  <a:cxnSpLocks/>
                </p:cNvCxnSpPr>
                <p:nvPr/>
              </p:nvCxnSpPr>
              <p:spPr>
                <a:xfrm>
                  <a:off x="8686800" y="1956454"/>
                  <a:ext cx="0" cy="59560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grpSp>
              <p:nvGrpSpPr>
                <p:cNvPr id="261" name="Group 260">
                  <a:extLst>
                    <a:ext uri="{FF2B5EF4-FFF2-40B4-BE49-F238E27FC236}">
                      <a16:creationId xmlns:a16="http://schemas.microsoft.com/office/drawing/2014/main" id="{82CAE96A-F27C-6BFC-ABC5-2A1F687BA0DE}"/>
                    </a:ext>
                  </a:extLst>
                </p:cNvPr>
                <p:cNvGrpSpPr/>
                <p:nvPr/>
              </p:nvGrpSpPr>
              <p:grpSpPr>
                <a:xfrm>
                  <a:off x="3531141" y="1975362"/>
                  <a:ext cx="3866745" cy="557784"/>
                  <a:chOff x="3531141" y="1994234"/>
                  <a:chExt cx="3866745" cy="558898"/>
                </a:xfrm>
              </p:grpSpPr>
              <p:cxnSp>
                <p:nvCxnSpPr>
                  <p:cNvPr id="263" name="Straight Connector 262">
                    <a:extLst>
                      <a:ext uri="{FF2B5EF4-FFF2-40B4-BE49-F238E27FC236}">
                        <a16:creationId xmlns:a16="http://schemas.microsoft.com/office/drawing/2014/main" id="{0D6AC8F8-E871-E071-FF3F-BE230E7D3BA9}"/>
                      </a:ext>
                    </a:extLst>
                  </p:cNvPr>
                  <p:cNvCxnSpPr>
                    <a:cxnSpLocks/>
                  </p:cNvCxnSpPr>
                  <p:nvPr/>
                </p:nvCxnSpPr>
                <p:spPr>
                  <a:xfrm>
                    <a:off x="3531141" y="1994234"/>
                    <a:ext cx="0" cy="201168"/>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864E94E7-6209-E996-3E5B-EDD524E2B905}"/>
                      </a:ext>
                    </a:extLst>
                  </p:cNvPr>
                  <p:cNvCxnSpPr>
                    <a:cxnSpLocks/>
                  </p:cNvCxnSpPr>
                  <p:nvPr/>
                </p:nvCxnSpPr>
                <p:spPr>
                  <a:xfrm>
                    <a:off x="4820056" y="1994234"/>
                    <a:ext cx="0" cy="201168"/>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3070BA79-6764-E633-C85A-6C0110392F80}"/>
                      </a:ext>
                    </a:extLst>
                  </p:cNvPr>
                  <p:cNvCxnSpPr>
                    <a:cxnSpLocks/>
                  </p:cNvCxnSpPr>
                  <p:nvPr/>
                </p:nvCxnSpPr>
                <p:spPr>
                  <a:xfrm>
                    <a:off x="6108971" y="1994234"/>
                    <a:ext cx="0" cy="201168"/>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5006AAD5-C733-8642-4F18-0C88ADED560C}"/>
                      </a:ext>
                    </a:extLst>
                  </p:cNvPr>
                  <p:cNvCxnSpPr>
                    <a:cxnSpLocks/>
                  </p:cNvCxnSpPr>
                  <p:nvPr/>
                </p:nvCxnSpPr>
                <p:spPr>
                  <a:xfrm>
                    <a:off x="7397886" y="1994234"/>
                    <a:ext cx="0" cy="201168"/>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9138D993-1273-8B8C-6D13-7BB36A326CBC}"/>
                      </a:ext>
                    </a:extLst>
                  </p:cNvPr>
                  <p:cNvCxnSpPr>
                    <a:cxnSpLocks/>
                  </p:cNvCxnSpPr>
                  <p:nvPr/>
                </p:nvCxnSpPr>
                <p:spPr>
                  <a:xfrm>
                    <a:off x="3531141" y="2351964"/>
                    <a:ext cx="0" cy="201168"/>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6EBF1C29-9899-540D-3AA7-ACC4415D8733}"/>
                      </a:ext>
                    </a:extLst>
                  </p:cNvPr>
                  <p:cNvCxnSpPr>
                    <a:cxnSpLocks/>
                  </p:cNvCxnSpPr>
                  <p:nvPr/>
                </p:nvCxnSpPr>
                <p:spPr>
                  <a:xfrm>
                    <a:off x="4820056" y="2351964"/>
                    <a:ext cx="0" cy="201168"/>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5CEB5E21-B903-D0F2-E296-D616A3793FE7}"/>
                      </a:ext>
                    </a:extLst>
                  </p:cNvPr>
                  <p:cNvCxnSpPr>
                    <a:cxnSpLocks/>
                  </p:cNvCxnSpPr>
                  <p:nvPr/>
                </p:nvCxnSpPr>
                <p:spPr>
                  <a:xfrm>
                    <a:off x="6108971" y="2351964"/>
                    <a:ext cx="0" cy="201168"/>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3C80ABA8-6F67-7C16-1AEE-1B50BB5B1534}"/>
                      </a:ext>
                    </a:extLst>
                  </p:cNvPr>
                  <p:cNvCxnSpPr>
                    <a:cxnSpLocks/>
                  </p:cNvCxnSpPr>
                  <p:nvPr/>
                </p:nvCxnSpPr>
                <p:spPr>
                  <a:xfrm>
                    <a:off x="7397886" y="2351964"/>
                    <a:ext cx="0" cy="201168"/>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grpSp>
            <p:cxnSp>
              <p:nvCxnSpPr>
                <p:cNvPr id="262" name="Straight Connector 261">
                  <a:extLst>
                    <a:ext uri="{FF2B5EF4-FFF2-40B4-BE49-F238E27FC236}">
                      <a16:creationId xmlns:a16="http://schemas.microsoft.com/office/drawing/2014/main" id="{A057E4F4-4C83-E817-8ADA-753E0E7FD753}"/>
                    </a:ext>
                  </a:extLst>
                </p:cNvPr>
                <p:cNvCxnSpPr>
                  <a:cxnSpLocks/>
                </p:cNvCxnSpPr>
                <p:nvPr/>
              </p:nvCxnSpPr>
              <p:spPr>
                <a:xfrm flipH="1">
                  <a:off x="2412418" y="2254254"/>
                  <a:ext cx="6138029"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grpSp>
        </p:grpSp>
        <p:sp>
          <p:nvSpPr>
            <p:cNvPr id="225" name="Freeform 139">
              <a:extLst>
                <a:ext uri="{FF2B5EF4-FFF2-40B4-BE49-F238E27FC236}">
                  <a16:creationId xmlns:a16="http://schemas.microsoft.com/office/drawing/2014/main" id="{477DB4CB-35E4-E667-2B4A-0CA99FBF1745}"/>
                </a:ext>
              </a:extLst>
            </p:cNvPr>
            <p:cNvSpPr/>
            <p:nvPr/>
          </p:nvSpPr>
          <p:spPr>
            <a:xfrm>
              <a:off x="2329912" y="1222028"/>
              <a:ext cx="165011" cy="346338"/>
            </a:xfrm>
            <a:custGeom>
              <a:avLst/>
              <a:gdLst>
                <a:gd name="connsiteX0" fmla="*/ 149162 w 4046725"/>
                <a:gd name="connsiteY0" fmla="*/ 3605505 h 8493565"/>
                <a:gd name="connsiteX1" fmla="*/ 1190663 w 4046725"/>
                <a:gd name="connsiteY1" fmla="*/ 3605505 h 8493565"/>
                <a:gd name="connsiteX2" fmla="*/ 2023362 w 4046725"/>
                <a:gd name="connsiteY2" fmla="*/ 4823759 h 8493565"/>
                <a:gd name="connsiteX3" fmla="*/ 2856061 w 4046725"/>
                <a:gd name="connsiteY3" fmla="*/ 3605505 h 8493565"/>
                <a:gd name="connsiteX4" fmla="*/ 3897563 w 4046725"/>
                <a:gd name="connsiteY4" fmla="*/ 3605505 h 8493565"/>
                <a:gd name="connsiteX5" fmla="*/ 4046725 w 4046725"/>
                <a:gd name="connsiteY5" fmla="*/ 3754667 h 8493565"/>
                <a:gd name="connsiteX6" fmla="*/ 4046725 w 4046725"/>
                <a:gd name="connsiteY6" fmla="*/ 8344403 h 8493565"/>
                <a:gd name="connsiteX7" fmla="*/ 3897563 w 4046725"/>
                <a:gd name="connsiteY7" fmla="*/ 8493565 h 8493565"/>
                <a:gd name="connsiteX8" fmla="*/ 149162 w 4046725"/>
                <a:gd name="connsiteY8" fmla="*/ 8493565 h 8493565"/>
                <a:gd name="connsiteX9" fmla="*/ 0 w 4046725"/>
                <a:gd name="connsiteY9" fmla="*/ 8344403 h 8493565"/>
                <a:gd name="connsiteX10" fmla="*/ 0 w 4046725"/>
                <a:gd name="connsiteY10" fmla="*/ 3754667 h 8493565"/>
                <a:gd name="connsiteX11" fmla="*/ 149162 w 4046725"/>
                <a:gd name="connsiteY11" fmla="*/ 3605505 h 8493565"/>
                <a:gd name="connsiteX12" fmla="*/ 2023362 w 4046725"/>
                <a:gd name="connsiteY12" fmla="*/ 0 h 8493565"/>
                <a:gd name="connsiteX13" fmla="*/ 3638154 w 4046725"/>
                <a:gd name="connsiteY13" fmla="*/ 1614792 h 8493565"/>
                <a:gd name="connsiteX14" fmla="*/ 2023362 w 4046725"/>
                <a:gd name="connsiteY14" fmla="*/ 3229584 h 8493565"/>
                <a:gd name="connsiteX15" fmla="*/ 408570 w 4046725"/>
                <a:gd name="connsiteY15" fmla="*/ 1614792 h 8493565"/>
                <a:gd name="connsiteX16" fmla="*/ 2023362 w 4046725"/>
                <a:gd name="connsiteY16" fmla="*/ 0 h 849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46725" h="8493565">
                  <a:moveTo>
                    <a:pt x="149162" y="3605505"/>
                  </a:moveTo>
                  <a:lnTo>
                    <a:pt x="1190663" y="3605505"/>
                  </a:lnTo>
                  <a:lnTo>
                    <a:pt x="2023362" y="4823759"/>
                  </a:lnTo>
                  <a:lnTo>
                    <a:pt x="2856061" y="3605505"/>
                  </a:lnTo>
                  <a:lnTo>
                    <a:pt x="3897563" y="3605505"/>
                  </a:lnTo>
                  <a:cubicBezTo>
                    <a:pt x="3979943" y="3605505"/>
                    <a:pt x="4046725" y="3672287"/>
                    <a:pt x="4046725" y="3754667"/>
                  </a:cubicBezTo>
                  <a:lnTo>
                    <a:pt x="4046725" y="8344403"/>
                  </a:lnTo>
                  <a:cubicBezTo>
                    <a:pt x="4046725" y="8426783"/>
                    <a:pt x="3979943" y="8493565"/>
                    <a:pt x="3897563" y="8493565"/>
                  </a:cubicBezTo>
                  <a:lnTo>
                    <a:pt x="149162" y="8493565"/>
                  </a:lnTo>
                  <a:cubicBezTo>
                    <a:pt x="66782" y="8493565"/>
                    <a:pt x="0" y="8426783"/>
                    <a:pt x="0" y="8344403"/>
                  </a:cubicBezTo>
                  <a:lnTo>
                    <a:pt x="0" y="3754667"/>
                  </a:lnTo>
                  <a:cubicBezTo>
                    <a:pt x="0" y="3672287"/>
                    <a:pt x="66782" y="3605505"/>
                    <a:pt x="149162" y="3605505"/>
                  </a:cubicBezTo>
                  <a:close/>
                  <a:moveTo>
                    <a:pt x="2023362" y="0"/>
                  </a:moveTo>
                  <a:cubicBezTo>
                    <a:pt x="2915187" y="0"/>
                    <a:pt x="3638154" y="722967"/>
                    <a:pt x="3638154" y="1614792"/>
                  </a:cubicBezTo>
                  <a:cubicBezTo>
                    <a:pt x="3638154" y="2506617"/>
                    <a:pt x="2915187" y="3229584"/>
                    <a:pt x="2023362" y="3229584"/>
                  </a:cubicBezTo>
                  <a:cubicBezTo>
                    <a:pt x="1131537" y="3229584"/>
                    <a:pt x="408570" y="2506617"/>
                    <a:pt x="408570" y="1614792"/>
                  </a:cubicBezTo>
                  <a:cubicBezTo>
                    <a:pt x="408570" y="722967"/>
                    <a:pt x="1131537" y="0"/>
                    <a:pt x="2023362" y="0"/>
                  </a:cubicBezTo>
                  <a:close/>
                </a:path>
              </a:pathLst>
            </a:custGeom>
            <a:solidFill>
              <a:srgbClr val="001B5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26" name="Freeform 140">
              <a:extLst>
                <a:ext uri="{FF2B5EF4-FFF2-40B4-BE49-F238E27FC236}">
                  <a16:creationId xmlns:a16="http://schemas.microsoft.com/office/drawing/2014/main" id="{F6FC0357-73F6-C412-6EC0-3FCD0E71EA47}"/>
                </a:ext>
              </a:extLst>
            </p:cNvPr>
            <p:cNvSpPr/>
            <p:nvPr/>
          </p:nvSpPr>
          <p:spPr>
            <a:xfrm>
              <a:off x="9664567" y="1222028"/>
              <a:ext cx="165011" cy="346338"/>
            </a:xfrm>
            <a:custGeom>
              <a:avLst/>
              <a:gdLst>
                <a:gd name="connsiteX0" fmla="*/ 149162 w 4046725"/>
                <a:gd name="connsiteY0" fmla="*/ 3605505 h 8493565"/>
                <a:gd name="connsiteX1" fmla="*/ 1190663 w 4046725"/>
                <a:gd name="connsiteY1" fmla="*/ 3605505 h 8493565"/>
                <a:gd name="connsiteX2" fmla="*/ 2023362 w 4046725"/>
                <a:gd name="connsiteY2" fmla="*/ 4823759 h 8493565"/>
                <a:gd name="connsiteX3" fmla="*/ 2856061 w 4046725"/>
                <a:gd name="connsiteY3" fmla="*/ 3605505 h 8493565"/>
                <a:gd name="connsiteX4" fmla="*/ 3897563 w 4046725"/>
                <a:gd name="connsiteY4" fmla="*/ 3605505 h 8493565"/>
                <a:gd name="connsiteX5" fmla="*/ 4046725 w 4046725"/>
                <a:gd name="connsiteY5" fmla="*/ 3754667 h 8493565"/>
                <a:gd name="connsiteX6" fmla="*/ 4046725 w 4046725"/>
                <a:gd name="connsiteY6" fmla="*/ 8344403 h 8493565"/>
                <a:gd name="connsiteX7" fmla="*/ 3897563 w 4046725"/>
                <a:gd name="connsiteY7" fmla="*/ 8493565 h 8493565"/>
                <a:gd name="connsiteX8" fmla="*/ 149162 w 4046725"/>
                <a:gd name="connsiteY8" fmla="*/ 8493565 h 8493565"/>
                <a:gd name="connsiteX9" fmla="*/ 0 w 4046725"/>
                <a:gd name="connsiteY9" fmla="*/ 8344403 h 8493565"/>
                <a:gd name="connsiteX10" fmla="*/ 0 w 4046725"/>
                <a:gd name="connsiteY10" fmla="*/ 3754667 h 8493565"/>
                <a:gd name="connsiteX11" fmla="*/ 149162 w 4046725"/>
                <a:gd name="connsiteY11" fmla="*/ 3605505 h 8493565"/>
                <a:gd name="connsiteX12" fmla="*/ 2023362 w 4046725"/>
                <a:gd name="connsiteY12" fmla="*/ 0 h 8493565"/>
                <a:gd name="connsiteX13" fmla="*/ 3638154 w 4046725"/>
                <a:gd name="connsiteY13" fmla="*/ 1614792 h 8493565"/>
                <a:gd name="connsiteX14" fmla="*/ 2023362 w 4046725"/>
                <a:gd name="connsiteY14" fmla="*/ 3229584 h 8493565"/>
                <a:gd name="connsiteX15" fmla="*/ 408570 w 4046725"/>
                <a:gd name="connsiteY15" fmla="*/ 1614792 h 8493565"/>
                <a:gd name="connsiteX16" fmla="*/ 2023362 w 4046725"/>
                <a:gd name="connsiteY16" fmla="*/ 0 h 849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46725" h="8493565">
                  <a:moveTo>
                    <a:pt x="149162" y="3605505"/>
                  </a:moveTo>
                  <a:lnTo>
                    <a:pt x="1190663" y="3605505"/>
                  </a:lnTo>
                  <a:lnTo>
                    <a:pt x="2023362" y="4823759"/>
                  </a:lnTo>
                  <a:lnTo>
                    <a:pt x="2856061" y="3605505"/>
                  </a:lnTo>
                  <a:lnTo>
                    <a:pt x="3897563" y="3605505"/>
                  </a:lnTo>
                  <a:cubicBezTo>
                    <a:pt x="3979943" y="3605505"/>
                    <a:pt x="4046725" y="3672287"/>
                    <a:pt x="4046725" y="3754667"/>
                  </a:cubicBezTo>
                  <a:lnTo>
                    <a:pt x="4046725" y="8344403"/>
                  </a:lnTo>
                  <a:cubicBezTo>
                    <a:pt x="4046725" y="8426783"/>
                    <a:pt x="3979943" y="8493565"/>
                    <a:pt x="3897563" y="8493565"/>
                  </a:cubicBezTo>
                  <a:lnTo>
                    <a:pt x="149162" y="8493565"/>
                  </a:lnTo>
                  <a:cubicBezTo>
                    <a:pt x="66782" y="8493565"/>
                    <a:pt x="0" y="8426783"/>
                    <a:pt x="0" y="8344403"/>
                  </a:cubicBezTo>
                  <a:lnTo>
                    <a:pt x="0" y="3754667"/>
                  </a:lnTo>
                  <a:cubicBezTo>
                    <a:pt x="0" y="3672287"/>
                    <a:pt x="66782" y="3605505"/>
                    <a:pt x="149162" y="3605505"/>
                  </a:cubicBezTo>
                  <a:close/>
                  <a:moveTo>
                    <a:pt x="2023362" y="0"/>
                  </a:moveTo>
                  <a:cubicBezTo>
                    <a:pt x="2915187" y="0"/>
                    <a:pt x="3638154" y="722967"/>
                    <a:pt x="3638154" y="1614792"/>
                  </a:cubicBezTo>
                  <a:cubicBezTo>
                    <a:pt x="3638154" y="2506617"/>
                    <a:pt x="2915187" y="3229584"/>
                    <a:pt x="2023362" y="3229584"/>
                  </a:cubicBezTo>
                  <a:cubicBezTo>
                    <a:pt x="1131537" y="3229584"/>
                    <a:pt x="408570" y="2506617"/>
                    <a:pt x="408570" y="1614792"/>
                  </a:cubicBezTo>
                  <a:cubicBezTo>
                    <a:pt x="408570" y="722967"/>
                    <a:pt x="1131537" y="0"/>
                    <a:pt x="2023362" y="0"/>
                  </a:cubicBezTo>
                  <a:close/>
                </a:path>
              </a:pathLst>
            </a:custGeom>
            <a:solidFill>
              <a:srgbClr val="001B5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227" name="Straight Connector 226">
              <a:extLst>
                <a:ext uri="{FF2B5EF4-FFF2-40B4-BE49-F238E27FC236}">
                  <a16:creationId xmlns:a16="http://schemas.microsoft.com/office/drawing/2014/main" id="{6ABB8FA1-3200-DCB5-AD64-6F819C504F3E}"/>
                </a:ext>
              </a:extLst>
            </p:cNvPr>
            <p:cNvCxnSpPr>
              <a:cxnSpLocks/>
            </p:cNvCxnSpPr>
            <p:nvPr/>
          </p:nvCxnSpPr>
          <p:spPr>
            <a:xfrm>
              <a:off x="4331311" y="1407395"/>
              <a:ext cx="4219720"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grpSp>
          <p:nvGrpSpPr>
            <p:cNvPr id="319" name="Group 318">
              <a:extLst>
                <a:ext uri="{FF2B5EF4-FFF2-40B4-BE49-F238E27FC236}">
                  <a16:creationId xmlns:a16="http://schemas.microsoft.com/office/drawing/2014/main" id="{B75544CD-0187-601F-91A0-21745E29F3FC}"/>
                </a:ext>
              </a:extLst>
            </p:cNvPr>
            <p:cNvGrpSpPr/>
            <p:nvPr/>
          </p:nvGrpSpPr>
          <p:grpSpPr>
            <a:xfrm>
              <a:off x="2188415" y="4963030"/>
              <a:ext cx="7815170" cy="1015929"/>
              <a:chOff x="2188415" y="5222272"/>
              <a:chExt cx="7815170" cy="1015929"/>
            </a:xfrm>
          </p:grpSpPr>
          <p:sp>
            <p:nvSpPr>
              <p:cNvPr id="320" name="Rounded Rectangle 45">
                <a:extLst>
                  <a:ext uri="{FF2B5EF4-FFF2-40B4-BE49-F238E27FC236}">
                    <a16:creationId xmlns:a16="http://schemas.microsoft.com/office/drawing/2014/main" id="{5978F726-3656-B661-19A7-E1C4D21E61F7}"/>
                  </a:ext>
                </a:extLst>
              </p:cNvPr>
              <p:cNvSpPr/>
              <p:nvPr/>
            </p:nvSpPr>
            <p:spPr>
              <a:xfrm>
                <a:off x="2188415" y="5222272"/>
                <a:ext cx="7815170" cy="101592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0" rIns="91440" bIns="0" rtlCol="0" anchor="t"/>
              <a:lstStyle/>
              <a:p>
                <a:pPr marL="0" marR="0" lvl="0" indent="0" algn="ctr" defTabSz="109044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Arial"/>
                  <a:ea typeface="+mn-ea"/>
                  <a:cs typeface="Calibri" panose="020F0502020204030204" pitchFamily="34" charset="0"/>
                </a:endParaRPr>
              </a:p>
            </p:txBody>
          </p:sp>
          <p:grpSp>
            <p:nvGrpSpPr>
              <p:cNvPr id="321" name="Group 320">
                <a:extLst>
                  <a:ext uri="{FF2B5EF4-FFF2-40B4-BE49-F238E27FC236}">
                    <a16:creationId xmlns:a16="http://schemas.microsoft.com/office/drawing/2014/main" id="{543FADDB-431A-531C-B161-D0867ED9FB84}"/>
                  </a:ext>
                </a:extLst>
              </p:cNvPr>
              <p:cNvGrpSpPr/>
              <p:nvPr/>
            </p:nvGrpSpPr>
            <p:grpSpPr>
              <a:xfrm>
                <a:off x="2707926" y="5311573"/>
                <a:ext cx="689004" cy="837326"/>
                <a:chOff x="2644701" y="5106953"/>
                <a:chExt cx="689004" cy="837326"/>
              </a:xfrm>
            </p:grpSpPr>
            <p:sp>
              <p:nvSpPr>
                <p:cNvPr id="347" name="Rounded Rectangle 27">
                  <a:extLst>
                    <a:ext uri="{FF2B5EF4-FFF2-40B4-BE49-F238E27FC236}">
                      <a16:creationId xmlns:a16="http://schemas.microsoft.com/office/drawing/2014/main" id="{6A47B137-8611-2ED1-EA73-C070457B9D79}"/>
                    </a:ext>
                  </a:extLst>
                </p:cNvPr>
                <p:cNvSpPr/>
                <p:nvPr/>
              </p:nvSpPr>
              <p:spPr>
                <a:xfrm>
                  <a:off x="2764278" y="5106953"/>
                  <a:ext cx="483682" cy="485702"/>
                </a:xfrm>
                <a:prstGeom prst="ellipse">
                  <a:avLst/>
                </a:prstGeom>
                <a:solidFill>
                  <a:schemeClr val="accent1"/>
                </a:solidFill>
                <a:ln w="1587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marL="0" marR="0" lvl="0" indent="0" algn="ctr" defTabSz="109044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solidFill>
                    <a:effectLst/>
                    <a:uLnTx/>
                    <a:uFillTx/>
                    <a:latin typeface="Arial"/>
                    <a:ea typeface="Tahoma" panose="020B0604030504040204" pitchFamily="34" charset="0"/>
                    <a:cs typeface="Tahoma" panose="020B0604030504040204" pitchFamily="34" charset="0"/>
                  </a:endParaRPr>
                </a:p>
              </p:txBody>
            </p:sp>
            <p:pic>
              <p:nvPicPr>
                <p:cNvPr id="348" name="Graphic 347">
                  <a:extLst>
                    <a:ext uri="{FF2B5EF4-FFF2-40B4-BE49-F238E27FC236}">
                      <a16:creationId xmlns:a16="http://schemas.microsoft.com/office/drawing/2014/main" id="{F348DFA1-29A7-F509-DE16-1AA2C378841E}"/>
                    </a:ext>
                  </a:extLst>
                </p:cNvPr>
                <p:cNvPicPr>
                  <a:picLocks noChangeAspect="1"/>
                </p:cNvPicPr>
                <p:nvPr/>
              </p:nvPicPr>
              <p:blipFill>
                <a:blip r:embed="rId16">
                  <a:extLst>
                    <a:ext uri="{96DAC541-7B7A-43D3-8B79-37D633B846F1}">
                      <asvg:svgBlip xmlns:asvg="http://schemas.microsoft.com/office/drawing/2016/SVG/main" r:embed="rId17"/>
                    </a:ext>
                  </a:extLst>
                </a:blip>
                <a:srcRect/>
                <a:stretch/>
              </p:blipFill>
              <p:spPr>
                <a:xfrm>
                  <a:off x="2853983" y="5197668"/>
                  <a:ext cx="304272" cy="304272"/>
                </a:xfrm>
                <a:prstGeom prst="rect">
                  <a:avLst/>
                </a:prstGeom>
              </p:spPr>
            </p:pic>
            <p:sp>
              <p:nvSpPr>
                <p:cNvPr id="349" name="Rounded Rectangle 27">
                  <a:extLst>
                    <a:ext uri="{FF2B5EF4-FFF2-40B4-BE49-F238E27FC236}">
                      <a16:creationId xmlns:a16="http://schemas.microsoft.com/office/drawing/2014/main" id="{F427B09E-98D7-AE0C-5296-1D92B169019B}"/>
                    </a:ext>
                  </a:extLst>
                </p:cNvPr>
                <p:cNvSpPr/>
                <p:nvPr/>
              </p:nvSpPr>
              <p:spPr>
                <a:xfrm>
                  <a:off x="2644701" y="5540262"/>
                  <a:ext cx="689004" cy="404017"/>
                </a:xfrm>
                <a:prstGeom prst="roundRect">
                  <a:avLst>
                    <a:gd name="adj" fmla="val 0"/>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marL="0" marR="0" lvl="0" indent="0" algn="ctr" defTabSz="109044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a:ea typeface="Tahoma" panose="020B0604030504040204" pitchFamily="34" charset="0"/>
                      <a:cs typeface="Tahoma" panose="020B0604030504040204" pitchFamily="34" charset="0"/>
                    </a:rPr>
                    <a:t>Network Security</a:t>
                  </a:r>
                </a:p>
              </p:txBody>
            </p:sp>
          </p:grpSp>
          <p:grpSp>
            <p:nvGrpSpPr>
              <p:cNvPr id="322" name="Group 321">
                <a:extLst>
                  <a:ext uri="{FF2B5EF4-FFF2-40B4-BE49-F238E27FC236}">
                    <a16:creationId xmlns:a16="http://schemas.microsoft.com/office/drawing/2014/main" id="{EC6CC799-7CC7-4B3B-6EAD-ED2C9587246B}"/>
                  </a:ext>
                </a:extLst>
              </p:cNvPr>
              <p:cNvGrpSpPr/>
              <p:nvPr/>
            </p:nvGrpSpPr>
            <p:grpSpPr>
              <a:xfrm>
                <a:off x="5806145" y="5307964"/>
                <a:ext cx="756108" cy="879774"/>
                <a:chOff x="3862209" y="5106953"/>
                <a:chExt cx="756108" cy="879774"/>
              </a:xfrm>
            </p:grpSpPr>
            <p:sp>
              <p:nvSpPr>
                <p:cNvPr id="344" name="Rounded Rectangle 29">
                  <a:extLst>
                    <a:ext uri="{FF2B5EF4-FFF2-40B4-BE49-F238E27FC236}">
                      <a16:creationId xmlns:a16="http://schemas.microsoft.com/office/drawing/2014/main" id="{1C3E14E5-D694-85B6-7319-84B081A23B6E}"/>
                    </a:ext>
                  </a:extLst>
                </p:cNvPr>
                <p:cNvSpPr/>
                <p:nvPr/>
              </p:nvSpPr>
              <p:spPr>
                <a:xfrm>
                  <a:off x="4000230" y="5106953"/>
                  <a:ext cx="483682" cy="485702"/>
                </a:xfrm>
                <a:prstGeom prst="ellipse">
                  <a:avLst/>
                </a:prstGeom>
                <a:solidFill>
                  <a:schemeClr val="accent1"/>
                </a:solidFill>
                <a:ln w="1587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marL="0" marR="0" lvl="0" indent="0" algn="ctr" defTabSz="109044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solidFill>
                    <a:effectLst/>
                    <a:uLnTx/>
                    <a:uFillTx/>
                    <a:latin typeface="Arial"/>
                    <a:ea typeface="Tahoma" panose="020B0604030504040204" pitchFamily="34" charset="0"/>
                    <a:cs typeface="Tahoma" panose="020B0604030504040204" pitchFamily="34" charset="0"/>
                  </a:endParaRPr>
                </a:p>
              </p:txBody>
            </p:sp>
            <p:pic>
              <p:nvPicPr>
                <p:cNvPr id="345" name="Graphic 344">
                  <a:extLst>
                    <a:ext uri="{FF2B5EF4-FFF2-40B4-BE49-F238E27FC236}">
                      <a16:creationId xmlns:a16="http://schemas.microsoft.com/office/drawing/2014/main" id="{CED455C5-61E1-B043-5FD6-51176881667E}"/>
                    </a:ext>
                  </a:extLst>
                </p:cNvPr>
                <p:cNvPicPr>
                  <a:picLocks noChangeAspect="1"/>
                </p:cNvPicPr>
                <p:nvPr/>
              </p:nvPicPr>
              <p:blipFill>
                <a:blip r:embed="rId18">
                  <a:extLst>
                    <a:ext uri="{96DAC541-7B7A-43D3-8B79-37D633B846F1}">
                      <asvg:svgBlip xmlns:asvg="http://schemas.microsoft.com/office/drawing/2016/SVG/main" r:embed="rId19"/>
                    </a:ext>
                  </a:extLst>
                </a:blip>
                <a:srcRect/>
                <a:stretch/>
              </p:blipFill>
              <p:spPr>
                <a:xfrm>
                  <a:off x="4086483" y="5194216"/>
                  <a:ext cx="311176" cy="311176"/>
                </a:xfrm>
                <a:prstGeom prst="rect">
                  <a:avLst/>
                </a:prstGeom>
              </p:spPr>
            </p:pic>
            <p:sp>
              <p:nvSpPr>
                <p:cNvPr id="346" name="Rounded Rectangle 29">
                  <a:extLst>
                    <a:ext uri="{FF2B5EF4-FFF2-40B4-BE49-F238E27FC236}">
                      <a16:creationId xmlns:a16="http://schemas.microsoft.com/office/drawing/2014/main" id="{40AFA9F9-A6CC-0A95-34ED-F0B7154E73A8}"/>
                    </a:ext>
                  </a:extLst>
                </p:cNvPr>
                <p:cNvSpPr/>
                <p:nvPr/>
              </p:nvSpPr>
              <p:spPr>
                <a:xfrm>
                  <a:off x="3862209" y="5582710"/>
                  <a:ext cx="756108" cy="404017"/>
                </a:xfrm>
                <a:prstGeom prst="roundRect">
                  <a:avLst>
                    <a:gd name="adj" fmla="val 0"/>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marL="0" marR="0" lvl="0" indent="0" algn="ctr" defTabSz="109044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a:ea typeface="Tahoma" panose="020B0604030504040204" pitchFamily="34" charset="0"/>
                      <a:cs typeface="Tahoma" panose="020B0604030504040204" pitchFamily="34" charset="0"/>
                    </a:rPr>
                    <a:t>EPP/EDR</a:t>
                  </a:r>
                </a:p>
              </p:txBody>
            </p:sp>
          </p:grpSp>
          <p:grpSp>
            <p:nvGrpSpPr>
              <p:cNvPr id="323" name="Group 322">
                <a:extLst>
                  <a:ext uri="{FF2B5EF4-FFF2-40B4-BE49-F238E27FC236}">
                    <a16:creationId xmlns:a16="http://schemas.microsoft.com/office/drawing/2014/main" id="{674B7358-34B3-EE53-E0E0-30EA448958C7}"/>
                  </a:ext>
                </a:extLst>
              </p:cNvPr>
              <p:cNvGrpSpPr/>
              <p:nvPr/>
            </p:nvGrpSpPr>
            <p:grpSpPr>
              <a:xfrm>
                <a:off x="7633738" y="5298659"/>
                <a:ext cx="999940" cy="834877"/>
                <a:chOff x="6218963" y="5106953"/>
                <a:chExt cx="1023090" cy="834660"/>
              </a:xfrm>
            </p:grpSpPr>
            <p:sp>
              <p:nvSpPr>
                <p:cNvPr id="341" name="Rounded Rectangle 33">
                  <a:extLst>
                    <a:ext uri="{FF2B5EF4-FFF2-40B4-BE49-F238E27FC236}">
                      <a16:creationId xmlns:a16="http://schemas.microsoft.com/office/drawing/2014/main" id="{C53397BF-A6B4-2AFF-06A3-DD05A1FB7ACD}"/>
                    </a:ext>
                  </a:extLst>
                </p:cNvPr>
                <p:cNvSpPr/>
                <p:nvPr/>
              </p:nvSpPr>
              <p:spPr>
                <a:xfrm>
                  <a:off x="6472134" y="5106953"/>
                  <a:ext cx="483682" cy="485702"/>
                </a:xfrm>
                <a:prstGeom prst="ellipse">
                  <a:avLst/>
                </a:prstGeom>
                <a:solidFill>
                  <a:schemeClr val="accent1"/>
                </a:solidFill>
                <a:ln w="1587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marL="0" marR="0" lvl="0" indent="0" algn="ctr" defTabSz="109044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solidFill>
                    <a:effectLst/>
                    <a:uLnTx/>
                    <a:uFillTx/>
                    <a:latin typeface="Arial"/>
                    <a:ea typeface="Tahoma" panose="020B0604030504040204" pitchFamily="34" charset="0"/>
                    <a:cs typeface="Tahoma" panose="020B0604030504040204" pitchFamily="34" charset="0"/>
                  </a:endParaRPr>
                </a:p>
              </p:txBody>
            </p:sp>
            <p:pic>
              <p:nvPicPr>
                <p:cNvPr id="342" name="Graphic 341">
                  <a:extLst>
                    <a:ext uri="{FF2B5EF4-FFF2-40B4-BE49-F238E27FC236}">
                      <a16:creationId xmlns:a16="http://schemas.microsoft.com/office/drawing/2014/main" id="{C86E9DAC-CDE9-3D7C-2AB0-79ADF8BB417E}"/>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6561723" y="5197552"/>
                  <a:ext cx="304504" cy="304504"/>
                </a:xfrm>
                <a:prstGeom prst="rect">
                  <a:avLst/>
                </a:prstGeom>
              </p:spPr>
            </p:pic>
            <p:sp>
              <p:nvSpPr>
                <p:cNvPr id="343" name="Rounded Rectangle 33">
                  <a:extLst>
                    <a:ext uri="{FF2B5EF4-FFF2-40B4-BE49-F238E27FC236}">
                      <a16:creationId xmlns:a16="http://schemas.microsoft.com/office/drawing/2014/main" id="{0ABFC088-40F6-50CA-6959-BF7A222183F5}"/>
                    </a:ext>
                  </a:extLst>
                </p:cNvPr>
                <p:cNvSpPr/>
                <p:nvPr/>
              </p:nvSpPr>
              <p:spPr>
                <a:xfrm>
                  <a:off x="6218963" y="5537596"/>
                  <a:ext cx="1023090" cy="404017"/>
                </a:xfrm>
                <a:prstGeom prst="roundRect">
                  <a:avLst>
                    <a:gd name="adj" fmla="val 0"/>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marL="0" marR="0" lvl="0" indent="0" algn="ctr" defTabSz="109044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a:ea typeface="Tahoma" panose="020B0604030504040204" pitchFamily="34" charset="0"/>
                      <a:cs typeface="Tahoma" panose="020B0604030504040204" pitchFamily="34" charset="0"/>
                    </a:rPr>
                    <a:t>SSE &amp; Cloud Security</a:t>
                  </a:r>
                </a:p>
              </p:txBody>
            </p:sp>
          </p:grpSp>
          <p:grpSp>
            <p:nvGrpSpPr>
              <p:cNvPr id="324" name="Group 323">
                <a:extLst>
                  <a:ext uri="{FF2B5EF4-FFF2-40B4-BE49-F238E27FC236}">
                    <a16:creationId xmlns:a16="http://schemas.microsoft.com/office/drawing/2014/main" id="{1EF07D1C-9D9D-1A8B-9647-598D3016A36C}"/>
                  </a:ext>
                </a:extLst>
              </p:cNvPr>
              <p:cNvGrpSpPr/>
              <p:nvPr/>
            </p:nvGrpSpPr>
            <p:grpSpPr>
              <a:xfrm>
                <a:off x="6824655" y="5307964"/>
                <a:ext cx="648701" cy="825746"/>
                <a:chOff x="7637082" y="5106953"/>
                <a:chExt cx="648701" cy="825746"/>
              </a:xfrm>
            </p:grpSpPr>
            <p:sp>
              <p:nvSpPr>
                <p:cNvPr id="338" name="Rounded Rectangle 35">
                  <a:extLst>
                    <a:ext uri="{FF2B5EF4-FFF2-40B4-BE49-F238E27FC236}">
                      <a16:creationId xmlns:a16="http://schemas.microsoft.com/office/drawing/2014/main" id="{C1983CC6-BF6A-1297-F6EB-19FC7F89CF13}"/>
                    </a:ext>
                  </a:extLst>
                </p:cNvPr>
                <p:cNvSpPr/>
                <p:nvPr/>
              </p:nvSpPr>
              <p:spPr>
                <a:xfrm>
                  <a:off x="7708086" y="5106953"/>
                  <a:ext cx="483682" cy="485702"/>
                </a:xfrm>
                <a:prstGeom prst="ellipse">
                  <a:avLst/>
                </a:prstGeom>
                <a:solidFill>
                  <a:schemeClr val="accent1"/>
                </a:solidFill>
                <a:ln w="1587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marL="0" marR="0" lvl="0" indent="0" algn="ctr" defTabSz="109044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solidFill>
                    <a:effectLst/>
                    <a:uLnTx/>
                    <a:uFillTx/>
                    <a:latin typeface="Arial"/>
                    <a:ea typeface="Tahoma" panose="020B0604030504040204" pitchFamily="34" charset="0"/>
                    <a:cs typeface="Tahoma" panose="020B0604030504040204" pitchFamily="34" charset="0"/>
                  </a:endParaRPr>
                </a:p>
              </p:txBody>
            </p:sp>
            <p:pic>
              <p:nvPicPr>
                <p:cNvPr id="339" name="Graphic 338">
                  <a:extLst>
                    <a:ext uri="{FF2B5EF4-FFF2-40B4-BE49-F238E27FC236}">
                      <a16:creationId xmlns:a16="http://schemas.microsoft.com/office/drawing/2014/main" id="{7E04DF5F-7655-CF9F-83E2-D15DCE5B91A9}"/>
                    </a:ext>
                  </a:extLst>
                </p:cNvPr>
                <p:cNvPicPr>
                  <a:picLocks noChangeAspect="1"/>
                </p:cNvPicPr>
                <p:nvPr/>
              </p:nvPicPr>
              <p:blipFill>
                <a:blip r:embed="rId22">
                  <a:extLst>
                    <a:ext uri="{96DAC541-7B7A-43D3-8B79-37D633B846F1}">
                      <asvg:svgBlip xmlns:asvg="http://schemas.microsoft.com/office/drawing/2016/SVG/main" r:embed="rId23"/>
                    </a:ext>
                  </a:extLst>
                </a:blip>
                <a:srcRect/>
                <a:stretch/>
              </p:blipFill>
              <p:spPr>
                <a:xfrm>
                  <a:off x="7795862" y="5195739"/>
                  <a:ext cx="308130" cy="308130"/>
                </a:xfrm>
                <a:prstGeom prst="rect">
                  <a:avLst/>
                </a:prstGeom>
              </p:spPr>
            </p:pic>
            <p:sp>
              <p:nvSpPr>
                <p:cNvPr id="340" name="Rounded Rectangle 35">
                  <a:extLst>
                    <a:ext uri="{FF2B5EF4-FFF2-40B4-BE49-F238E27FC236}">
                      <a16:creationId xmlns:a16="http://schemas.microsoft.com/office/drawing/2014/main" id="{835A764C-910C-6E96-F49F-169D9A22ECEE}"/>
                    </a:ext>
                  </a:extLst>
                </p:cNvPr>
                <p:cNvSpPr/>
                <p:nvPr/>
              </p:nvSpPr>
              <p:spPr>
                <a:xfrm>
                  <a:off x="7637082" y="5528682"/>
                  <a:ext cx="648701" cy="404017"/>
                </a:xfrm>
                <a:prstGeom prst="roundRect">
                  <a:avLst>
                    <a:gd name="adj" fmla="val 0"/>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marL="0" marR="0" lvl="0" indent="0" algn="ctr" defTabSz="109044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a:ea typeface="Tahoma" panose="020B0604030504040204" pitchFamily="34" charset="0"/>
                      <a:cs typeface="Tahoma" panose="020B0604030504040204" pitchFamily="34" charset="0"/>
                    </a:rPr>
                    <a:t>Email Security</a:t>
                  </a:r>
                </a:p>
              </p:txBody>
            </p:sp>
          </p:grpSp>
          <p:grpSp>
            <p:nvGrpSpPr>
              <p:cNvPr id="325" name="Group 324">
                <a:extLst>
                  <a:ext uri="{FF2B5EF4-FFF2-40B4-BE49-F238E27FC236}">
                    <a16:creationId xmlns:a16="http://schemas.microsoft.com/office/drawing/2014/main" id="{F2727FEA-26D4-3E6D-EB7C-7642173AA7FF}"/>
                  </a:ext>
                </a:extLst>
              </p:cNvPr>
              <p:cNvGrpSpPr/>
              <p:nvPr/>
            </p:nvGrpSpPr>
            <p:grpSpPr>
              <a:xfrm>
                <a:off x="3665558" y="5311573"/>
                <a:ext cx="781247" cy="874613"/>
                <a:chOff x="528265" y="4175518"/>
                <a:chExt cx="781247" cy="874613"/>
              </a:xfrm>
            </p:grpSpPr>
            <p:sp>
              <p:nvSpPr>
                <p:cNvPr id="335" name="Rounded Rectangle 31">
                  <a:extLst>
                    <a:ext uri="{FF2B5EF4-FFF2-40B4-BE49-F238E27FC236}">
                      <a16:creationId xmlns:a16="http://schemas.microsoft.com/office/drawing/2014/main" id="{434FE710-798D-F940-78E5-DC72194241D7}"/>
                    </a:ext>
                  </a:extLst>
                </p:cNvPr>
                <p:cNvSpPr/>
                <p:nvPr/>
              </p:nvSpPr>
              <p:spPr>
                <a:xfrm>
                  <a:off x="685649" y="4175518"/>
                  <a:ext cx="483682" cy="485702"/>
                </a:xfrm>
                <a:prstGeom prst="ellipse">
                  <a:avLst/>
                </a:prstGeom>
                <a:solidFill>
                  <a:schemeClr val="accent1"/>
                </a:solidFill>
                <a:ln w="1587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marL="0" marR="0" lvl="0" indent="0" algn="ctr" defTabSz="109044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solidFill>
                    <a:effectLst/>
                    <a:uLnTx/>
                    <a:uFillTx/>
                    <a:latin typeface="Arial"/>
                    <a:ea typeface="Tahoma" panose="020B0604030504040204" pitchFamily="34" charset="0"/>
                    <a:cs typeface="Tahoma" panose="020B0604030504040204" pitchFamily="34" charset="0"/>
                  </a:endParaRPr>
                </a:p>
              </p:txBody>
            </p:sp>
            <p:sp>
              <p:nvSpPr>
                <p:cNvPr id="336" name="Rounded Rectangle 31">
                  <a:extLst>
                    <a:ext uri="{FF2B5EF4-FFF2-40B4-BE49-F238E27FC236}">
                      <a16:creationId xmlns:a16="http://schemas.microsoft.com/office/drawing/2014/main" id="{B5D06CCE-FBA3-4E98-F0DF-F1D6E3BB5E1C}"/>
                    </a:ext>
                  </a:extLst>
                </p:cNvPr>
                <p:cNvSpPr/>
                <p:nvPr/>
              </p:nvSpPr>
              <p:spPr>
                <a:xfrm>
                  <a:off x="528265" y="4646114"/>
                  <a:ext cx="781247" cy="404017"/>
                </a:xfrm>
                <a:prstGeom prst="roundRect">
                  <a:avLst>
                    <a:gd name="adj" fmla="val 0"/>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marL="0" marR="0" lvl="0" indent="0" algn="ctr" defTabSz="109044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a:ea typeface="Tahoma" panose="020B0604030504040204" pitchFamily="34" charset="0"/>
                      <a:cs typeface="Tahoma" panose="020B0604030504040204" pitchFamily="34" charset="0"/>
                    </a:rPr>
                    <a:t>LAN Edge</a:t>
                  </a:r>
                </a:p>
              </p:txBody>
            </p:sp>
            <p:pic>
              <p:nvPicPr>
                <p:cNvPr id="337" name="Picture 336">
                  <a:extLst>
                    <a:ext uri="{FF2B5EF4-FFF2-40B4-BE49-F238E27FC236}">
                      <a16:creationId xmlns:a16="http://schemas.microsoft.com/office/drawing/2014/main" id="{EBFEB34B-9392-638B-AE9F-AC21AFF580B5}"/>
                    </a:ext>
                  </a:extLst>
                </p:cNvPr>
                <p:cNvPicPr>
                  <a:picLocks noChangeAspect="1"/>
                </p:cNvPicPr>
                <p:nvPr/>
              </p:nvPicPr>
              <p:blipFill>
                <a:blip r:embed="rId24">
                  <a:extLst>
                    <a:ext uri="{BEBA8EAE-BF5A-486C-A8C5-ECC9F3942E4B}">
                      <a14:imgProps xmlns:a14="http://schemas.microsoft.com/office/drawing/2010/main">
                        <a14:imgLayer r:embed="rId25">
                          <a14:imgEffect>
                            <a14:brightnessContrast bright="100000"/>
                          </a14:imgEffect>
                        </a14:imgLayer>
                      </a14:imgProps>
                    </a:ext>
                  </a:extLst>
                </a:blip>
                <a:stretch>
                  <a:fillRect/>
                </a:stretch>
              </p:blipFill>
              <p:spPr>
                <a:xfrm>
                  <a:off x="803533" y="4294413"/>
                  <a:ext cx="247914" cy="247912"/>
                </a:xfrm>
                <a:prstGeom prst="rect">
                  <a:avLst/>
                </a:prstGeom>
                <a:noFill/>
              </p:spPr>
            </p:pic>
          </p:grpSp>
          <p:grpSp>
            <p:nvGrpSpPr>
              <p:cNvPr id="326" name="Group 325">
                <a:extLst>
                  <a:ext uri="{FF2B5EF4-FFF2-40B4-BE49-F238E27FC236}">
                    <a16:creationId xmlns:a16="http://schemas.microsoft.com/office/drawing/2014/main" id="{764B6675-C84D-606C-0E48-05A778E711C4}"/>
                  </a:ext>
                </a:extLst>
              </p:cNvPr>
              <p:cNvGrpSpPr/>
              <p:nvPr/>
            </p:nvGrpSpPr>
            <p:grpSpPr>
              <a:xfrm>
                <a:off x="4807530" y="5307964"/>
                <a:ext cx="653161" cy="840562"/>
                <a:chOff x="3862461" y="3154065"/>
                <a:chExt cx="653161" cy="840562"/>
              </a:xfrm>
            </p:grpSpPr>
            <p:grpSp>
              <p:nvGrpSpPr>
                <p:cNvPr id="331" name="Group 330">
                  <a:extLst>
                    <a:ext uri="{FF2B5EF4-FFF2-40B4-BE49-F238E27FC236}">
                      <a16:creationId xmlns:a16="http://schemas.microsoft.com/office/drawing/2014/main" id="{51AF302A-9F89-32A6-9AE6-3B94925FD484}"/>
                    </a:ext>
                  </a:extLst>
                </p:cNvPr>
                <p:cNvGrpSpPr/>
                <p:nvPr/>
              </p:nvGrpSpPr>
              <p:grpSpPr>
                <a:xfrm>
                  <a:off x="3945009" y="3154065"/>
                  <a:ext cx="472738" cy="485828"/>
                  <a:chOff x="4386857" y="3538087"/>
                  <a:chExt cx="472738" cy="485828"/>
                </a:xfrm>
              </p:grpSpPr>
              <p:sp>
                <p:nvSpPr>
                  <p:cNvPr id="333" name="Rounded Rectangle 33">
                    <a:extLst>
                      <a:ext uri="{FF2B5EF4-FFF2-40B4-BE49-F238E27FC236}">
                        <a16:creationId xmlns:a16="http://schemas.microsoft.com/office/drawing/2014/main" id="{122C5605-FB54-65DD-9EFA-4EAAE91A3BEB}"/>
                      </a:ext>
                    </a:extLst>
                  </p:cNvPr>
                  <p:cNvSpPr/>
                  <p:nvPr/>
                </p:nvSpPr>
                <p:spPr>
                  <a:xfrm>
                    <a:off x="4386857" y="3538087"/>
                    <a:ext cx="472738" cy="485828"/>
                  </a:xfrm>
                  <a:prstGeom prst="ellipse">
                    <a:avLst/>
                  </a:prstGeom>
                  <a:solidFill>
                    <a:schemeClr val="accent1"/>
                  </a:solidFill>
                  <a:ln w="1587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marL="0" marR="0" lvl="0" indent="0" algn="ctr" defTabSz="109044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solidFill>
                      <a:effectLst/>
                      <a:uLnTx/>
                      <a:uFillTx/>
                      <a:latin typeface="Arial"/>
                      <a:ea typeface="Tahoma" panose="020B0604030504040204" pitchFamily="34" charset="0"/>
                      <a:cs typeface="Tahoma" panose="020B0604030504040204" pitchFamily="34" charset="0"/>
                    </a:endParaRPr>
                  </a:p>
                </p:txBody>
              </p:sp>
              <p:pic>
                <p:nvPicPr>
                  <p:cNvPr id="334" name="Graphic 333">
                    <a:extLst>
                      <a:ext uri="{FF2B5EF4-FFF2-40B4-BE49-F238E27FC236}">
                        <a16:creationId xmlns:a16="http://schemas.microsoft.com/office/drawing/2014/main" id="{E3216A6D-1A95-58B0-32EB-B6D86805B876}"/>
                      </a:ext>
                    </a:extLst>
                  </p:cNvPr>
                  <p:cNvPicPr>
                    <a:picLocks noChangeAspect="1"/>
                  </p:cNvPicPr>
                  <p:nvPr/>
                </p:nvPicPr>
                <p:blipFill>
                  <a:blip r:embed="rId20">
                    <a:extLst>
                      <a:ext uri="{96DAC541-7B7A-43D3-8B79-37D633B846F1}">
                        <asvg:svgBlip xmlns:asvg="http://schemas.microsoft.com/office/drawing/2016/SVG/main" r:embed="rId21"/>
                      </a:ext>
                    </a:extLst>
                  </a:blip>
                  <a:srcRect/>
                  <a:stretch/>
                </p:blipFill>
                <p:spPr>
                  <a:xfrm>
                    <a:off x="4474419" y="3628710"/>
                    <a:ext cx="297614" cy="304583"/>
                  </a:xfrm>
                  <a:prstGeom prst="rect">
                    <a:avLst/>
                  </a:prstGeom>
                </p:spPr>
              </p:pic>
            </p:grpSp>
            <p:sp>
              <p:nvSpPr>
                <p:cNvPr id="332" name="Rounded Rectangle 31">
                  <a:extLst>
                    <a:ext uri="{FF2B5EF4-FFF2-40B4-BE49-F238E27FC236}">
                      <a16:creationId xmlns:a16="http://schemas.microsoft.com/office/drawing/2014/main" id="{DA52ED60-14D8-B831-8419-9DCB0B34DC62}"/>
                    </a:ext>
                  </a:extLst>
                </p:cNvPr>
                <p:cNvSpPr/>
                <p:nvPr/>
              </p:nvSpPr>
              <p:spPr>
                <a:xfrm>
                  <a:off x="3862461" y="3590610"/>
                  <a:ext cx="653161" cy="404017"/>
                </a:xfrm>
                <a:prstGeom prst="roundRect">
                  <a:avLst>
                    <a:gd name="adj" fmla="val 0"/>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marL="0" marR="0" lvl="0" indent="0" algn="ctr" defTabSz="109044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a:ea typeface="Tahoma" panose="020B0604030504040204" pitchFamily="34" charset="0"/>
                      <a:cs typeface="Tahoma" panose="020B0604030504040204" pitchFamily="34" charset="0"/>
                    </a:rPr>
                    <a:t>Secure</a:t>
                  </a:r>
                </a:p>
                <a:p>
                  <a:pPr marL="0" marR="0" lvl="0" indent="0" algn="ctr" defTabSz="109044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a:ea typeface="Tahoma" panose="020B0604030504040204" pitchFamily="34" charset="0"/>
                      <a:cs typeface="Tahoma" panose="020B0604030504040204" pitchFamily="34" charset="0"/>
                    </a:rPr>
                    <a:t>Access</a:t>
                  </a:r>
                </a:p>
              </p:txBody>
            </p:sp>
          </p:grpSp>
          <p:grpSp>
            <p:nvGrpSpPr>
              <p:cNvPr id="327" name="Group 326">
                <a:extLst>
                  <a:ext uri="{FF2B5EF4-FFF2-40B4-BE49-F238E27FC236}">
                    <a16:creationId xmlns:a16="http://schemas.microsoft.com/office/drawing/2014/main" id="{451093F3-8706-8364-7883-6B466764213A}"/>
                  </a:ext>
                </a:extLst>
              </p:cNvPr>
              <p:cNvGrpSpPr/>
              <p:nvPr/>
            </p:nvGrpSpPr>
            <p:grpSpPr>
              <a:xfrm>
                <a:off x="8849810" y="5310903"/>
                <a:ext cx="499753" cy="825746"/>
                <a:chOff x="8944040" y="5106953"/>
                <a:chExt cx="499753" cy="825746"/>
              </a:xfrm>
            </p:grpSpPr>
            <p:sp>
              <p:nvSpPr>
                <p:cNvPr id="328" name="Rounded Rectangle 35">
                  <a:extLst>
                    <a:ext uri="{FF2B5EF4-FFF2-40B4-BE49-F238E27FC236}">
                      <a16:creationId xmlns:a16="http://schemas.microsoft.com/office/drawing/2014/main" id="{D9F7AE8B-6D75-DE4C-6E13-739866BA7ADC}"/>
                    </a:ext>
                  </a:extLst>
                </p:cNvPr>
                <p:cNvSpPr/>
                <p:nvPr/>
              </p:nvSpPr>
              <p:spPr>
                <a:xfrm>
                  <a:off x="8944040" y="5106953"/>
                  <a:ext cx="483682" cy="485702"/>
                </a:xfrm>
                <a:prstGeom prst="ellipse">
                  <a:avLst/>
                </a:prstGeom>
                <a:solidFill>
                  <a:schemeClr val="accent1"/>
                </a:solidFill>
                <a:ln w="1587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marL="0" marR="0" lvl="0" indent="0" algn="ctr" defTabSz="1090447"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tx1"/>
                    </a:solidFill>
                    <a:effectLst/>
                    <a:uLnTx/>
                    <a:uFillTx/>
                    <a:latin typeface="Arial"/>
                    <a:ea typeface="Tahoma" panose="020B0604030504040204" pitchFamily="34" charset="0"/>
                    <a:cs typeface="Tahoma" panose="020B0604030504040204" pitchFamily="34" charset="0"/>
                  </a:endParaRPr>
                </a:p>
              </p:txBody>
            </p:sp>
            <p:sp>
              <p:nvSpPr>
                <p:cNvPr id="329" name="Rounded Rectangle 35">
                  <a:extLst>
                    <a:ext uri="{FF2B5EF4-FFF2-40B4-BE49-F238E27FC236}">
                      <a16:creationId xmlns:a16="http://schemas.microsoft.com/office/drawing/2014/main" id="{FE440C75-6E06-155A-73EE-08A64788BD18}"/>
                    </a:ext>
                  </a:extLst>
                </p:cNvPr>
                <p:cNvSpPr/>
                <p:nvPr/>
              </p:nvSpPr>
              <p:spPr>
                <a:xfrm>
                  <a:off x="8960111" y="5528682"/>
                  <a:ext cx="483682" cy="404017"/>
                </a:xfrm>
                <a:prstGeom prst="roundRect">
                  <a:avLst>
                    <a:gd name="adj" fmla="val 0"/>
                  </a:avLst>
                </a:prstGeom>
                <a:noFill/>
                <a:ln w="15875">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t"/>
                <a:lstStyle/>
                <a:p>
                  <a:pPr marL="0" marR="0" lvl="0" indent="0" algn="ctr" defTabSz="109044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Arial"/>
                      <a:ea typeface="Tahoma" panose="020B0604030504040204" pitchFamily="34" charset="0"/>
                      <a:cs typeface="Tahoma" panose="020B0604030504040204" pitchFamily="34" charset="0"/>
                    </a:rPr>
                    <a:t>MDR</a:t>
                  </a:r>
                </a:p>
              </p:txBody>
            </p:sp>
            <p:pic>
              <p:nvPicPr>
                <p:cNvPr id="330" name="Graphic 329">
                  <a:extLst>
                    <a:ext uri="{FF2B5EF4-FFF2-40B4-BE49-F238E27FC236}">
                      <a16:creationId xmlns:a16="http://schemas.microsoft.com/office/drawing/2014/main" id="{730BA5D2-C887-9DD5-B1ED-B4E2848A0D20}"/>
                    </a:ext>
                  </a:extLst>
                </p:cNvPr>
                <p:cNvPicPr>
                  <a:picLocks noChangeAspect="1"/>
                </p:cNvPicPr>
                <p:nvPr/>
              </p:nvPicPr>
              <p:blipFill>
                <a:blip r:embed="rId26">
                  <a:extLst>
                    <a:ext uri="{96DAC541-7B7A-43D3-8B79-37D633B846F1}">
                      <asvg:svgBlip xmlns:asvg="http://schemas.microsoft.com/office/drawing/2016/SVG/main" r:embed="rId27"/>
                    </a:ext>
                  </a:extLst>
                </a:blip>
                <a:srcRect/>
                <a:stretch/>
              </p:blipFill>
              <p:spPr>
                <a:xfrm>
                  <a:off x="9024311" y="5188234"/>
                  <a:ext cx="323140" cy="323140"/>
                </a:xfrm>
                <a:prstGeom prst="rect">
                  <a:avLst/>
                </a:prstGeom>
              </p:spPr>
            </p:pic>
          </p:grpSp>
        </p:grpSp>
      </p:grpSp>
    </p:spTree>
    <p:extLst>
      <p:ext uri="{BB962C8B-B14F-4D97-AF65-F5344CB8AC3E}">
        <p14:creationId xmlns:p14="http://schemas.microsoft.com/office/powerpoint/2010/main" val="27856468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5CADD0A4-EBC3-E555-1041-68A50714DE72}"/>
              </a:ext>
            </a:extLst>
          </p:cNvPr>
          <p:cNvSpPr txBox="1">
            <a:spLocks/>
          </p:cNvSpPr>
          <p:nvPr/>
        </p:nvSpPr>
        <p:spPr>
          <a:xfrm>
            <a:off x="928654" y="3054475"/>
            <a:ext cx="7823459" cy="495234"/>
          </a:xfrm>
          <a:prstGeom prst="rect">
            <a:avLst/>
          </a:prstGeom>
        </p:spPr>
        <p:txBody>
          <a:bodyPr anchor="ctr">
            <a:noAutofit/>
          </a:bodyPr>
          <a:lstStyle>
            <a:lvl1pPr marL="0" indent="0" algn="l" defTabSz="914400" rtl="0" eaLnBrk="1" latinLnBrk="0" hangingPunct="1">
              <a:lnSpc>
                <a:spcPct val="90000"/>
              </a:lnSpc>
              <a:spcBef>
                <a:spcPts val="1000"/>
              </a:spcBef>
              <a:buFont typeface="Calibri" panose="020B0604020202020204" pitchFamily="34" charset="0"/>
              <a:buNone/>
              <a:defRPr sz="1800" b="0" i="0" kern="1200" cap="none"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Calibri"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alibri"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r>
              <a:rPr lang="es-PE" sz="3200" b="1" dirty="0" err="1">
                <a:solidFill>
                  <a:schemeClr val="tx2"/>
                </a:solidFill>
                <a:latin typeface="Arial" panose="020B0604020202020204" pitchFamily="34" charset="0"/>
                <a:cs typeface="Arial" panose="020B0604020202020204" pitchFamily="34" charset="0"/>
              </a:rPr>
              <a:t>Partner</a:t>
            </a:r>
            <a:r>
              <a:rPr lang="es-PE" sz="3200" b="1" dirty="0">
                <a:solidFill>
                  <a:schemeClr val="tx2"/>
                </a:solidFill>
                <a:latin typeface="Arial" panose="020B0604020202020204" pitchFamily="34" charset="0"/>
                <a:cs typeface="Arial" panose="020B0604020202020204" pitchFamily="34" charset="0"/>
              </a:rPr>
              <a:t> </a:t>
            </a:r>
            <a:r>
              <a:rPr lang="es-PE" sz="3200" b="1" dirty="0" err="1">
                <a:solidFill>
                  <a:schemeClr val="tx2"/>
                </a:solidFill>
                <a:latin typeface="Arial" panose="020B0604020202020204" pitchFamily="34" charset="0"/>
                <a:cs typeface="Arial" panose="020B0604020202020204" pitchFamily="34" charset="0"/>
              </a:rPr>
              <a:t>Program</a:t>
            </a:r>
            <a:endParaRPr lang="es-PE" sz="32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252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AE15BC-58D5-8B52-CBDB-731D7A7E0493}"/>
              </a:ext>
            </a:extLst>
          </p:cNvPr>
          <p:cNvSpPr>
            <a:spLocks noGrp="1"/>
          </p:cNvSpPr>
          <p:nvPr>
            <p:ph type="sldNum" sz="quarter" idx="12"/>
          </p:nvPr>
        </p:nvSpPr>
        <p:spPr/>
        <p:txBody>
          <a:bodyPr/>
          <a:lstStyle/>
          <a:p>
            <a:fld id="{068BCA6D-6259-44E2-97C8-5D261EFBA7C4}" type="slidenum">
              <a:rPr lang="en-GB" smtClean="0"/>
              <a:pPr/>
              <a:t>16</a:t>
            </a:fld>
            <a:endParaRPr lang="en-GB"/>
          </a:p>
        </p:txBody>
      </p:sp>
      <p:sp>
        <p:nvSpPr>
          <p:cNvPr id="5" name="CuadroTexto 3">
            <a:extLst>
              <a:ext uri="{FF2B5EF4-FFF2-40B4-BE49-F238E27FC236}">
                <a16:creationId xmlns:a16="http://schemas.microsoft.com/office/drawing/2014/main" id="{160A2916-C78A-A40E-7ECD-76ECF5707434}"/>
              </a:ext>
            </a:extLst>
          </p:cNvPr>
          <p:cNvSpPr txBox="1"/>
          <p:nvPr/>
        </p:nvSpPr>
        <p:spPr>
          <a:xfrm>
            <a:off x="271864" y="577973"/>
            <a:ext cx="4865744" cy="461665"/>
          </a:xfrm>
          <a:prstGeom prst="rect">
            <a:avLst/>
          </a:prstGeom>
          <a:noFill/>
        </p:spPr>
        <p:txBody>
          <a:bodyPr wrap="square" rtlCol="0">
            <a:spAutoFit/>
          </a:bodyPr>
          <a:lstStyle/>
          <a:p>
            <a:r>
              <a:rPr lang="es-ES_tradnl" sz="2400" b="1" dirty="0" err="1">
                <a:latin typeface="Arial" panose="020B0604020202020204" pitchFamily="34" charset="0"/>
                <a:cs typeface="Arial" panose="020B0604020202020204" pitchFamily="34" charset="0"/>
              </a:rPr>
              <a:t>SonicWall</a:t>
            </a:r>
            <a:r>
              <a:rPr lang="es-ES_tradnl" sz="2400" b="1" dirty="0">
                <a:latin typeface="Arial" panose="020B0604020202020204" pitchFamily="34" charset="0"/>
                <a:cs typeface="Arial" panose="020B0604020202020204" pitchFamily="34" charset="0"/>
              </a:rPr>
              <a:t> </a:t>
            </a:r>
            <a:r>
              <a:rPr lang="es-ES_tradnl" sz="2400" b="1" dirty="0" err="1">
                <a:latin typeface="Arial" panose="020B0604020202020204" pitchFamily="34" charset="0"/>
                <a:cs typeface="Arial" panose="020B0604020202020204" pitchFamily="34" charset="0"/>
              </a:rPr>
              <a:t>Partner</a:t>
            </a:r>
            <a:r>
              <a:rPr lang="es-ES_tradnl" sz="2400" b="1" dirty="0">
                <a:latin typeface="Arial" panose="020B0604020202020204" pitchFamily="34" charset="0"/>
                <a:cs typeface="Arial" panose="020B0604020202020204" pitchFamily="34" charset="0"/>
              </a:rPr>
              <a:t> Portal</a:t>
            </a:r>
          </a:p>
        </p:txBody>
      </p:sp>
      <p:pic>
        <p:nvPicPr>
          <p:cNvPr id="2" name="Picture 1">
            <a:extLst>
              <a:ext uri="{FF2B5EF4-FFF2-40B4-BE49-F238E27FC236}">
                <a16:creationId xmlns:a16="http://schemas.microsoft.com/office/drawing/2014/main" id="{B7540E3C-D4CB-E0BB-4823-082D8B192BC9}"/>
              </a:ext>
            </a:extLst>
          </p:cNvPr>
          <p:cNvPicPr>
            <a:picLocks noChangeAspect="1"/>
          </p:cNvPicPr>
          <p:nvPr/>
        </p:nvPicPr>
        <p:blipFill>
          <a:blip r:embed="rId2"/>
          <a:stretch>
            <a:fillRect/>
          </a:stretch>
        </p:blipFill>
        <p:spPr>
          <a:xfrm>
            <a:off x="7099680" y="4625589"/>
            <a:ext cx="4199691" cy="1803786"/>
          </a:xfrm>
          <a:prstGeom prst="rect">
            <a:avLst/>
          </a:prstGeom>
        </p:spPr>
      </p:pic>
      <p:cxnSp>
        <p:nvCxnSpPr>
          <p:cNvPr id="7" name="Straight Connector 6">
            <a:extLst>
              <a:ext uri="{FF2B5EF4-FFF2-40B4-BE49-F238E27FC236}">
                <a16:creationId xmlns:a16="http://schemas.microsoft.com/office/drawing/2014/main" id="{DA628D02-D307-D6E6-9366-E8A1363FB4A9}"/>
              </a:ext>
            </a:extLst>
          </p:cNvPr>
          <p:cNvCxnSpPr>
            <a:cxnSpLocks/>
          </p:cNvCxnSpPr>
          <p:nvPr/>
        </p:nvCxnSpPr>
        <p:spPr>
          <a:xfrm>
            <a:off x="5889514" y="1504727"/>
            <a:ext cx="0" cy="4387477"/>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graphicFrame>
        <p:nvGraphicFramePr>
          <p:cNvPr id="33" name="Table 32">
            <a:extLst>
              <a:ext uri="{FF2B5EF4-FFF2-40B4-BE49-F238E27FC236}">
                <a16:creationId xmlns:a16="http://schemas.microsoft.com/office/drawing/2014/main" id="{FB729152-0FED-B890-C797-09D4817C1951}"/>
              </a:ext>
            </a:extLst>
          </p:cNvPr>
          <p:cNvGraphicFramePr>
            <a:graphicFrameLocks noGrp="1"/>
          </p:cNvGraphicFramePr>
          <p:nvPr/>
        </p:nvGraphicFramePr>
        <p:xfrm>
          <a:off x="6302485" y="1741308"/>
          <a:ext cx="5561797" cy="800399"/>
        </p:xfrm>
        <a:graphic>
          <a:graphicData uri="http://schemas.openxmlformats.org/drawingml/2006/table">
            <a:tbl>
              <a:tblPr>
                <a:tableStyleId>{5C22544A-7EE6-4342-B048-85BDC9FD1C3A}</a:tableStyleId>
              </a:tblPr>
              <a:tblGrid>
                <a:gridCol w="2140971">
                  <a:extLst>
                    <a:ext uri="{9D8B030D-6E8A-4147-A177-3AD203B41FA5}">
                      <a16:colId xmlns:a16="http://schemas.microsoft.com/office/drawing/2014/main" val="3260107543"/>
                    </a:ext>
                  </a:extLst>
                </a:gridCol>
                <a:gridCol w="3420826">
                  <a:extLst>
                    <a:ext uri="{9D8B030D-6E8A-4147-A177-3AD203B41FA5}">
                      <a16:colId xmlns:a16="http://schemas.microsoft.com/office/drawing/2014/main" val="2821644210"/>
                    </a:ext>
                  </a:extLst>
                </a:gridCol>
              </a:tblGrid>
              <a:tr h="380166">
                <a:tc>
                  <a:txBody>
                    <a:bodyPr/>
                    <a:lstStyle/>
                    <a:p>
                      <a:pPr algn="ctr" fontAlgn="ctr"/>
                      <a:r>
                        <a:rPr lang="en-US" sz="1200" b="1" u="none" strike="noStrike" dirty="0">
                          <a:solidFill>
                            <a:schemeClr val="bg1"/>
                          </a:solidFill>
                          <a:effectLst/>
                        </a:rPr>
                        <a:t>Description</a:t>
                      </a:r>
                      <a:endParaRPr lang="en-US" sz="1200" b="1" i="0" u="none" strike="noStrike" dirty="0">
                        <a:solidFill>
                          <a:schemeClr val="bg1"/>
                        </a:solidFill>
                        <a:effectLst/>
                        <a:latin typeface="Calibri" panose="020F0502020204030204" pitchFamily="34" charset="0"/>
                      </a:endParaRPr>
                    </a:p>
                  </a:txBody>
                  <a:tcPr marL="1990" marR="1990" marT="1990" marB="0" anchor="ctr">
                    <a:solidFill>
                      <a:schemeClr val="accent1"/>
                    </a:solidFill>
                  </a:tcPr>
                </a:tc>
                <a:tc>
                  <a:txBody>
                    <a:bodyPr/>
                    <a:lstStyle/>
                    <a:p>
                      <a:pPr algn="ctr" fontAlgn="ctr"/>
                      <a:r>
                        <a:rPr lang="en-US" sz="1200" b="1" u="none" strike="noStrike" dirty="0">
                          <a:solidFill>
                            <a:schemeClr val="bg1"/>
                          </a:solidFill>
                          <a:effectLst/>
                        </a:rPr>
                        <a:t>URL</a:t>
                      </a:r>
                      <a:endParaRPr lang="en-US" sz="1200" b="1" i="0" u="none" strike="noStrike" dirty="0">
                        <a:solidFill>
                          <a:schemeClr val="bg1"/>
                        </a:solidFill>
                        <a:effectLst/>
                        <a:latin typeface="Calibri" panose="020F0502020204030204" pitchFamily="34" charset="0"/>
                      </a:endParaRPr>
                    </a:p>
                  </a:txBody>
                  <a:tcPr marL="1990" marR="1990" marT="1990" marB="0" anchor="ctr">
                    <a:solidFill>
                      <a:schemeClr val="accent1"/>
                    </a:solidFill>
                  </a:tcPr>
                </a:tc>
                <a:extLst>
                  <a:ext uri="{0D108BD9-81ED-4DB2-BD59-A6C34878D82A}">
                    <a16:rowId xmlns:a16="http://schemas.microsoft.com/office/drawing/2014/main" val="3839623714"/>
                  </a:ext>
                </a:extLst>
              </a:tr>
              <a:tr h="420233">
                <a:tc>
                  <a:txBody>
                    <a:bodyPr/>
                    <a:lstStyle/>
                    <a:p>
                      <a:pPr algn="ctr" fontAlgn="ctr"/>
                      <a:r>
                        <a:rPr lang="en-US" sz="1200" b="1" u="none" strike="noStrike" dirty="0">
                          <a:effectLst/>
                        </a:rPr>
                        <a:t>SonicWall Partner Portal</a:t>
                      </a:r>
                      <a:endParaRPr lang="en-US" sz="1200" b="1" i="0" u="none" strike="noStrike" dirty="0">
                        <a:solidFill>
                          <a:srgbClr val="000000"/>
                        </a:solidFill>
                        <a:effectLst/>
                        <a:latin typeface="Calibri" panose="020F0502020204030204" pitchFamily="34" charset="0"/>
                      </a:endParaRPr>
                    </a:p>
                  </a:txBody>
                  <a:tcPr marL="1990" marR="1990" marT="1990" marB="0" anchor="ctr">
                    <a:noFill/>
                  </a:tcPr>
                </a:tc>
                <a:tc>
                  <a:txBody>
                    <a:bodyPr/>
                    <a:lstStyle/>
                    <a:p>
                      <a:pPr algn="ctr" fontAlgn="ctr"/>
                      <a:r>
                        <a:rPr lang="en-US" sz="1200" u="sng" strike="noStrike" dirty="0">
                          <a:effectLst/>
                        </a:rPr>
                        <a:t>https://sonicwall.my.site.com/partner/s/</a:t>
                      </a:r>
                      <a:endParaRPr lang="en-US" sz="1200" b="0" i="0" u="sng" strike="noStrike" dirty="0">
                        <a:solidFill>
                          <a:srgbClr val="0563C1"/>
                        </a:solidFill>
                        <a:effectLst/>
                        <a:latin typeface="Calibri" panose="020F0502020204030204" pitchFamily="34" charset="0"/>
                      </a:endParaRPr>
                    </a:p>
                  </a:txBody>
                  <a:tcPr marL="1990" marR="1990" marT="1990" marB="0" anchor="ctr">
                    <a:noFill/>
                  </a:tcPr>
                </a:tc>
                <a:extLst>
                  <a:ext uri="{0D108BD9-81ED-4DB2-BD59-A6C34878D82A}">
                    <a16:rowId xmlns:a16="http://schemas.microsoft.com/office/drawing/2014/main" val="1219809102"/>
                  </a:ext>
                </a:extLst>
              </a:tr>
            </a:tbl>
          </a:graphicData>
        </a:graphic>
      </p:graphicFrame>
      <p:sp>
        <p:nvSpPr>
          <p:cNvPr id="34" name="TextBox 33">
            <a:extLst>
              <a:ext uri="{FF2B5EF4-FFF2-40B4-BE49-F238E27FC236}">
                <a16:creationId xmlns:a16="http://schemas.microsoft.com/office/drawing/2014/main" id="{B0852E4A-D491-F0DC-622F-88B739F818AE}"/>
              </a:ext>
            </a:extLst>
          </p:cNvPr>
          <p:cNvSpPr txBox="1"/>
          <p:nvPr/>
        </p:nvSpPr>
        <p:spPr>
          <a:xfrm>
            <a:off x="6096000" y="1334573"/>
            <a:ext cx="5842000" cy="307777"/>
          </a:xfrm>
          <a:prstGeom prst="rect">
            <a:avLst/>
          </a:prstGeom>
          <a:noFill/>
        </p:spPr>
        <p:txBody>
          <a:bodyPr wrap="square">
            <a:spAutoFit/>
          </a:bodyPr>
          <a:lstStyle/>
          <a:p>
            <a:pPr algn="ctr">
              <a:defRPr/>
            </a:pPr>
            <a:r>
              <a:rPr lang="es-PE" sz="1400" b="1" dirty="0">
                <a:solidFill>
                  <a:schemeClr val="accent1"/>
                </a:solidFill>
              </a:rPr>
              <a:t>Centro de recursos para </a:t>
            </a:r>
            <a:r>
              <a:rPr lang="es-PE" sz="1400" b="1" dirty="0" err="1">
                <a:solidFill>
                  <a:schemeClr val="accent1"/>
                </a:solidFill>
              </a:rPr>
              <a:t>partners</a:t>
            </a:r>
            <a:endParaRPr lang="es-PE" sz="1200" dirty="0">
              <a:solidFill>
                <a:schemeClr val="accent1"/>
              </a:solidFill>
            </a:endParaRPr>
          </a:p>
        </p:txBody>
      </p:sp>
      <p:pic>
        <p:nvPicPr>
          <p:cNvPr id="35" name="Picture 34">
            <a:extLst>
              <a:ext uri="{FF2B5EF4-FFF2-40B4-BE49-F238E27FC236}">
                <a16:creationId xmlns:a16="http://schemas.microsoft.com/office/drawing/2014/main" id="{081739E3-B7E2-29E6-B77E-C2B3459BD2AE}"/>
              </a:ext>
            </a:extLst>
          </p:cNvPr>
          <p:cNvPicPr>
            <a:picLocks noChangeAspect="1"/>
          </p:cNvPicPr>
          <p:nvPr/>
        </p:nvPicPr>
        <p:blipFill>
          <a:blip r:embed="rId3"/>
          <a:stretch>
            <a:fillRect/>
          </a:stretch>
        </p:blipFill>
        <p:spPr>
          <a:xfrm>
            <a:off x="6302484" y="2714897"/>
            <a:ext cx="5561795" cy="1902718"/>
          </a:xfrm>
          <a:prstGeom prst="rect">
            <a:avLst/>
          </a:prstGeom>
          <a:ln>
            <a:solidFill>
              <a:schemeClr val="tx1"/>
            </a:solidFill>
          </a:ln>
        </p:spPr>
      </p:pic>
      <p:sp>
        <p:nvSpPr>
          <p:cNvPr id="36" name="Rectangle 35">
            <a:extLst>
              <a:ext uri="{FF2B5EF4-FFF2-40B4-BE49-F238E27FC236}">
                <a16:creationId xmlns:a16="http://schemas.microsoft.com/office/drawing/2014/main" id="{81F38EB7-6F60-2BC5-249C-8153A2C34AE4}"/>
              </a:ext>
            </a:extLst>
          </p:cNvPr>
          <p:cNvSpPr/>
          <p:nvPr/>
        </p:nvSpPr>
        <p:spPr>
          <a:xfrm>
            <a:off x="502165" y="1188973"/>
            <a:ext cx="5148825" cy="51020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0F142B5F-F9E0-0F97-BEE4-DD47A7C2C008}"/>
              </a:ext>
            </a:extLst>
          </p:cNvPr>
          <p:cNvSpPr txBox="1"/>
          <p:nvPr/>
        </p:nvSpPr>
        <p:spPr>
          <a:xfrm>
            <a:off x="635057" y="1508938"/>
            <a:ext cx="4825565" cy="4478662"/>
          </a:xfrm>
          <a:prstGeom prst="rect">
            <a:avLst/>
          </a:prstGeom>
          <a:noFill/>
        </p:spPr>
        <p:txBody>
          <a:bodyPr wrap="square">
            <a:spAutoFit/>
          </a:bodyPr>
          <a:lstStyle/>
          <a:p>
            <a:pPr marL="285750" lvl="0" indent="-285750">
              <a:lnSpc>
                <a:spcPct val="150000"/>
              </a:lnSpc>
              <a:buFont typeface="Wingdings" pitchFamily="2" charset="2"/>
              <a:buChar char="§"/>
              <a:defRPr/>
            </a:pPr>
            <a:r>
              <a:rPr lang="es-PE" sz="1600" b="1" dirty="0"/>
              <a:t>Registros de oportunidad </a:t>
            </a:r>
            <a:r>
              <a:rPr lang="es-PE" sz="1600" dirty="0"/>
              <a:t>con descuentos agresivos del 50% sobre el precio de lista. </a:t>
            </a:r>
          </a:p>
          <a:p>
            <a:pPr marL="285750" lvl="0" indent="-285750">
              <a:lnSpc>
                <a:spcPct val="150000"/>
              </a:lnSpc>
              <a:buFont typeface="Wingdings" pitchFamily="2" charset="2"/>
              <a:buChar char="§"/>
              <a:defRPr/>
            </a:pPr>
            <a:r>
              <a:rPr lang="es-PE" sz="1600" dirty="0"/>
              <a:t>Vista </a:t>
            </a:r>
            <a:r>
              <a:rPr lang="es-PE" sz="1600" b="1" dirty="0"/>
              <a:t>integral de todas sus oportunidades abiertas y renovaciones</a:t>
            </a:r>
            <a:r>
              <a:rPr lang="es-PE" sz="1600" dirty="0"/>
              <a:t> de sus clientes próximas a expirar.</a:t>
            </a:r>
          </a:p>
          <a:p>
            <a:pPr marL="285750" lvl="0" indent="-285750">
              <a:lnSpc>
                <a:spcPct val="150000"/>
              </a:lnSpc>
              <a:buFont typeface="Wingdings" pitchFamily="2" charset="2"/>
              <a:buChar char="§"/>
              <a:defRPr/>
            </a:pPr>
            <a:r>
              <a:rPr lang="es-PE" sz="1600" b="1" dirty="0"/>
              <a:t>Actualizaciones, promociones, </a:t>
            </a:r>
            <a:r>
              <a:rPr lang="es-PE" sz="1600" b="1" dirty="0" err="1"/>
              <a:t>battlecards</a:t>
            </a:r>
            <a:r>
              <a:rPr lang="es-PE" sz="1600" b="1" dirty="0"/>
              <a:t> y novedades </a:t>
            </a:r>
            <a:r>
              <a:rPr lang="es-PE" sz="1600" dirty="0"/>
              <a:t>de la marca disponibles en un solo lugar.</a:t>
            </a:r>
          </a:p>
          <a:p>
            <a:pPr marL="285750" lvl="0" indent="-285750">
              <a:lnSpc>
                <a:spcPct val="150000"/>
              </a:lnSpc>
              <a:buFont typeface="Wingdings" pitchFamily="2" charset="2"/>
              <a:buChar char="§"/>
              <a:defRPr/>
            </a:pPr>
            <a:r>
              <a:rPr lang="es-PE" sz="1600" b="1" dirty="0"/>
              <a:t>Herramientas de Marketing</a:t>
            </a:r>
            <a:r>
              <a:rPr lang="es-PE" sz="1600" dirty="0"/>
              <a:t> en español hechas para ayudar a nuestros </a:t>
            </a:r>
            <a:r>
              <a:rPr lang="es-PE" sz="1600" dirty="0" err="1"/>
              <a:t>partners</a:t>
            </a:r>
            <a:r>
              <a:rPr lang="es-PE" sz="1600" dirty="0"/>
              <a:t> a generar demanda.</a:t>
            </a:r>
          </a:p>
          <a:p>
            <a:pPr marL="285750" lvl="0" indent="-285750">
              <a:lnSpc>
                <a:spcPct val="150000"/>
              </a:lnSpc>
              <a:buFont typeface="Wingdings" pitchFamily="2" charset="2"/>
              <a:buChar char="§"/>
              <a:defRPr/>
            </a:pPr>
            <a:r>
              <a:rPr lang="es-PE" sz="1600" b="1" dirty="0"/>
              <a:t>Revisión del cumplimiento de su membresía.</a:t>
            </a:r>
          </a:p>
        </p:txBody>
      </p:sp>
    </p:spTree>
    <p:extLst>
      <p:ext uri="{BB962C8B-B14F-4D97-AF65-F5344CB8AC3E}">
        <p14:creationId xmlns:p14="http://schemas.microsoft.com/office/powerpoint/2010/main" val="1654722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AE15BC-58D5-8B52-CBDB-731D7A7E0493}"/>
              </a:ext>
            </a:extLst>
          </p:cNvPr>
          <p:cNvSpPr>
            <a:spLocks noGrp="1"/>
          </p:cNvSpPr>
          <p:nvPr>
            <p:ph type="sldNum" sz="quarter" idx="12"/>
          </p:nvPr>
        </p:nvSpPr>
        <p:spPr/>
        <p:txBody>
          <a:bodyPr/>
          <a:lstStyle/>
          <a:p>
            <a:fld id="{068BCA6D-6259-44E2-97C8-5D261EFBA7C4}" type="slidenum">
              <a:rPr lang="en-GB" smtClean="0"/>
              <a:pPr/>
              <a:t>17</a:t>
            </a:fld>
            <a:endParaRPr lang="en-GB"/>
          </a:p>
        </p:txBody>
      </p:sp>
      <p:sp>
        <p:nvSpPr>
          <p:cNvPr id="3" name="CuadroTexto 3">
            <a:extLst>
              <a:ext uri="{FF2B5EF4-FFF2-40B4-BE49-F238E27FC236}">
                <a16:creationId xmlns:a16="http://schemas.microsoft.com/office/drawing/2014/main" id="{5459577D-C3D5-80CB-5C77-8107B69F44FC}"/>
              </a:ext>
            </a:extLst>
          </p:cNvPr>
          <p:cNvSpPr txBox="1"/>
          <p:nvPr/>
        </p:nvSpPr>
        <p:spPr>
          <a:xfrm>
            <a:off x="271863" y="577973"/>
            <a:ext cx="4347959" cy="461665"/>
          </a:xfrm>
          <a:prstGeom prst="rect">
            <a:avLst/>
          </a:prstGeom>
          <a:noFill/>
        </p:spPr>
        <p:txBody>
          <a:bodyPr wrap="square" rtlCol="0">
            <a:spAutoFit/>
          </a:bodyPr>
          <a:lstStyle/>
          <a:p>
            <a:r>
              <a:rPr lang="es-ES_tradnl" sz="2400" b="1" dirty="0" err="1">
                <a:latin typeface="Arial" panose="020B0604020202020204" pitchFamily="34" charset="0"/>
                <a:cs typeface="Arial" panose="020B0604020202020204" pitchFamily="34" charset="0"/>
              </a:rPr>
              <a:t>Partner</a:t>
            </a:r>
            <a:r>
              <a:rPr lang="es-ES_tradnl" sz="2400" b="1" dirty="0">
                <a:latin typeface="Arial" panose="020B0604020202020204" pitchFamily="34" charset="0"/>
                <a:cs typeface="Arial" panose="020B0604020202020204" pitchFamily="34" charset="0"/>
              </a:rPr>
              <a:t> </a:t>
            </a:r>
            <a:r>
              <a:rPr lang="es-ES_tradnl" sz="2400" b="1" dirty="0" err="1">
                <a:latin typeface="Arial" panose="020B0604020202020204" pitchFamily="34" charset="0"/>
                <a:cs typeface="Arial" panose="020B0604020202020204" pitchFamily="34" charset="0"/>
              </a:rPr>
              <a:t>Program</a:t>
            </a:r>
            <a:endParaRPr lang="es-ES_tradnl" sz="2400" b="1" dirty="0">
              <a:latin typeface="Arial" panose="020B0604020202020204" pitchFamily="34" charset="0"/>
              <a:cs typeface="Arial" panose="020B0604020202020204" pitchFamily="34" charset="0"/>
            </a:endParaRPr>
          </a:p>
        </p:txBody>
      </p:sp>
      <p:sp>
        <p:nvSpPr>
          <p:cNvPr id="6" name="CuadroTexto 3">
            <a:extLst>
              <a:ext uri="{FF2B5EF4-FFF2-40B4-BE49-F238E27FC236}">
                <a16:creationId xmlns:a16="http://schemas.microsoft.com/office/drawing/2014/main" id="{637E3E52-1AB2-624F-296F-27E16EB334C3}"/>
              </a:ext>
            </a:extLst>
          </p:cNvPr>
          <p:cNvSpPr txBox="1"/>
          <p:nvPr/>
        </p:nvSpPr>
        <p:spPr>
          <a:xfrm>
            <a:off x="271863" y="1030082"/>
            <a:ext cx="3497880" cy="369332"/>
          </a:xfrm>
          <a:prstGeom prst="rect">
            <a:avLst/>
          </a:prstGeom>
          <a:noFill/>
        </p:spPr>
        <p:txBody>
          <a:bodyPr wrap="square" rtlCol="0">
            <a:spAutoFit/>
          </a:bodyPr>
          <a:lstStyle/>
          <a:p>
            <a:r>
              <a:rPr lang="es-ES_tradnl" dirty="0">
                <a:solidFill>
                  <a:schemeClr val="accent1"/>
                </a:solidFill>
                <a:latin typeface="Arial" panose="020B0604020202020204" pitchFamily="34" charset="0"/>
                <a:cs typeface="Arial" panose="020B0604020202020204" pitchFamily="34" charset="0"/>
              </a:rPr>
              <a:t>Requisitos y Beneficios</a:t>
            </a:r>
          </a:p>
        </p:txBody>
      </p:sp>
      <p:graphicFrame>
        <p:nvGraphicFramePr>
          <p:cNvPr id="5" name="Table 4">
            <a:extLst>
              <a:ext uri="{FF2B5EF4-FFF2-40B4-BE49-F238E27FC236}">
                <a16:creationId xmlns:a16="http://schemas.microsoft.com/office/drawing/2014/main" id="{C430D8D0-3F51-E7B1-0FAD-7B8CE689F362}"/>
              </a:ext>
            </a:extLst>
          </p:cNvPr>
          <p:cNvGraphicFramePr>
            <a:graphicFrameLocks noGrp="1"/>
          </p:cNvGraphicFramePr>
          <p:nvPr>
            <p:extLst>
              <p:ext uri="{D42A27DB-BD31-4B8C-83A1-F6EECF244321}">
                <p14:modId xmlns:p14="http://schemas.microsoft.com/office/powerpoint/2010/main" val="2704499148"/>
              </p:ext>
            </p:extLst>
          </p:nvPr>
        </p:nvGraphicFramePr>
        <p:xfrm>
          <a:off x="624297" y="1491747"/>
          <a:ext cx="11088242" cy="4843518"/>
        </p:xfrm>
        <a:graphic>
          <a:graphicData uri="http://schemas.openxmlformats.org/drawingml/2006/table">
            <a:tbl>
              <a:tblPr>
                <a:tableStyleId>{5C22544A-7EE6-4342-B048-85BDC9FD1C3A}</a:tableStyleId>
              </a:tblPr>
              <a:tblGrid>
                <a:gridCol w="3239110">
                  <a:extLst>
                    <a:ext uri="{9D8B030D-6E8A-4147-A177-3AD203B41FA5}">
                      <a16:colId xmlns:a16="http://schemas.microsoft.com/office/drawing/2014/main" val="2654837812"/>
                    </a:ext>
                  </a:extLst>
                </a:gridCol>
                <a:gridCol w="1962283">
                  <a:extLst>
                    <a:ext uri="{9D8B030D-6E8A-4147-A177-3AD203B41FA5}">
                      <a16:colId xmlns:a16="http://schemas.microsoft.com/office/drawing/2014/main" val="4219795594"/>
                    </a:ext>
                  </a:extLst>
                </a:gridCol>
                <a:gridCol w="1962283">
                  <a:extLst>
                    <a:ext uri="{9D8B030D-6E8A-4147-A177-3AD203B41FA5}">
                      <a16:colId xmlns:a16="http://schemas.microsoft.com/office/drawing/2014/main" val="2497059029"/>
                    </a:ext>
                  </a:extLst>
                </a:gridCol>
                <a:gridCol w="1962283">
                  <a:extLst>
                    <a:ext uri="{9D8B030D-6E8A-4147-A177-3AD203B41FA5}">
                      <a16:colId xmlns:a16="http://schemas.microsoft.com/office/drawing/2014/main" val="501054919"/>
                    </a:ext>
                  </a:extLst>
                </a:gridCol>
                <a:gridCol w="1962283">
                  <a:extLst>
                    <a:ext uri="{9D8B030D-6E8A-4147-A177-3AD203B41FA5}">
                      <a16:colId xmlns:a16="http://schemas.microsoft.com/office/drawing/2014/main" val="12153795"/>
                    </a:ext>
                  </a:extLst>
                </a:gridCol>
              </a:tblGrid>
              <a:tr h="252015">
                <a:tc>
                  <a:txBody>
                    <a:bodyPr/>
                    <a:lstStyle/>
                    <a:p>
                      <a:pPr algn="l" fontAlgn="ctr"/>
                      <a:r>
                        <a:rPr lang="en-US" sz="1000" b="1" u="none" strike="noStrike" dirty="0">
                          <a:effectLst/>
                        </a:rPr>
                        <a:t> </a:t>
                      </a:r>
                      <a:endParaRPr lang="en-US" sz="1000" b="1" i="0" u="none" strike="noStrike" dirty="0">
                        <a:solidFill>
                          <a:srgbClr val="000000"/>
                        </a:solidFill>
                        <a:effectLst/>
                        <a:latin typeface="Aptos Narrow" panose="020B0004020202020204" pitchFamily="34" charset="0"/>
                      </a:endParaRPr>
                    </a:p>
                  </a:txBody>
                  <a:tcPr marL="2448" marR="2448" marT="2448" marB="0" anchor="ctr">
                    <a:noFill/>
                  </a:tcPr>
                </a:tc>
                <a:tc>
                  <a:txBody>
                    <a:bodyPr/>
                    <a:lstStyle/>
                    <a:p>
                      <a:pPr algn="ctr" fontAlgn="ctr"/>
                      <a:r>
                        <a:rPr lang="en-US" sz="1000" b="1" u="none" strike="noStrike" dirty="0">
                          <a:solidFill>
                            <a:schemeClr val="bg1"/>
                          </a:solidFill>
                          <a:effectLst/>
                        </a:rPr>
                        <a:t>BRONZE</a:t>
                      </a:r>
                      <a:endParaRPr lang="en-US" sz="1000" b="1" i="0" u="none" strike="noStrike" dirty="0">
                        <a:solidFill>
                          <a:schemeClr val="bg1"/>
                        </a:solidFill>
                        <a:effectLst/>
                        <a:latin typeface="Aptos Narrow" panose="020B0004020202020204" pitchFamily="34" charset="0"/>
                      </a:endParaRPr>
                    </a:p>
                  </a:txBody>
                  <a:tcPr marL="2448" marR="2448" marT="2448" marB="0" anchor="ctr">
                    <a:solidFill>
                      <a:srgbClr val="FFC000"/>
                    </a:solidFill>
                  </a:tcPr>
                </a:tc>
                <a:tc>
                  <a:txBody>
                    <a:bodyPr/>
                    <a:lstStyle/>
                    <a:p>
                      <a:pPr algn="ctr" fontAlgn="ctr"/>
                      <a:r>
                        <a:rPr lang="en-US" sz="1000" b="1" u="none" strike="noStrike" dirty="0">
                          <a:solidFill>
                            <a:schemeClr val="bg1"/>
                          </a:solidFill>
                          <a:effectLst/>
                        </a:rPr>
                        <a:t>SILVER</a:t>
                      </a:r>
                      <a:endParaRPr lang="en-US" sz="1000" b="1" i="0" u="none" strike="noStrike" dirty="0">
                        <a:solidFill>
                          <a:schemeClr val="bg1"/>
                        </a:solidFill>
                        <a:effectLst/>
                        <a:latin typeface="Aptos Narrow" panose="020B0004020202020204" pitchFamily="34" charset="0"/>
                      </a:endParaRPr>
                    </a:p>
                  </a:txBody>
                  <a:tcPr marL="2448" marR="2448" marT="2448" marB="0" anchor="ctr">
                    <a:solidFill>
                      <a:schemeClr val="bg2">
                        <a:lumMod val="50000"/>
                      </a:schemeClr>
                    </a:solidFill>
                  </a:tcPr>
                </a:tc>
                <a:tc>
                  <a:txBody>
                    <a:bodyPr/>
                    <a:lstStyle/>
                    <a:p>
                      <a:pPr algn="ctr" fontAlgn="ctr"/>
                      <a:r>
                        <a:rPr lang="en-US" sz="1000" b="1" u="none" strike="noStrike" dirty="0">
                          <a:solidFill>
                            <a:schemeClr val="bg1"/>
                          </a:solidFill>
                          <a:effectLst/>
                        </a:rPr>
                        <a:t>GOLD</a:t>
                      </a:r>
                      <a:endParaRPr lang="en-US" sz="1000" b="1" i="0" u="none" strike="noStrike" dirty="0">
                        <a:solidFill>
                          <a:schemeClr val="bg1"/>
                        </a:solidFill>
                        <a:effectLst/>
                        <a:latin typeface="Aptos Narrow" panose="020B0004020202020204" pitchFamily="34" charset="0"/>
                      </a:endParaRPr>
                    </a:p>
                  </a:txBody>
                  <a:tcPr marL="2448" marR="2448" marT="2448" marB="0" anchor="ctr">
                    <a:solidFill>
                      <a:srgbClr val="CC9900"/>
                    </a:solidFill>
                  </a:tcPr>
                </a:tc>
                <a:tc>
                  <a:txBody>
                    <a:bodyPr/>
                    <a:lstStyle/>
                    <a:p>
                      <a:pPr algn="ctr" fontAlgn="ctr"/>
                      <a:r>
                        <a:rPr lang="en-US" sz="1000" b="1" u="none" strike="noStrike" dirty="0">
                          <a:solidFill>
                            <a:schemeClr val="bg1"/>
                          </a:solidFill>
                          <a:effectLst/>
                        </a:rPr>
                        <a:t>PLATINUM</a:t>
                      </a:r>
                      <a:endParaRPr lang="en-US" sz="1000" b="1" i="0" u="none" strike="noStrike" dirty="0">
                        <a:solidFill>
                          <a:schemeClr val="bg1"/>
                        </a:solidFill>
                        <a:effectLst/>
                        <a:latin typeface="Aptos Narrow" panose="020B0004020202020204" pitchFamily="34" charset="0"/>
                      </a:endParaRPr>
                    </a:p>
                  </a:txBody>
                  <a:tcPr marL="2448" marR="2448" marT="2448" marB="0" anchor="ctr">
                    <a:solidFill>
                      <a:schemeClr val="accent5">
                        <a:lumMod val="75000"/>
                      </a:schemeClr>
                    </a:solidFill>
                  </a:tcPr>
                </a:tc>
                <a:extLst>
                  <a:ext uri="{0D108BD9-81ED-4DB2-BD59-A6C34878D82A}">
                    <a16:rowId xmlns:a16="http://schemas.microsoft.com/office/drawing/2014/main" val="610897445"/>
                  </a:ext>
                </a:extLst>
              </a:tr>
              <a:tr h="252015">
                <a:tc>
                  <a:txBody>
                    <a:bodyPr/>
                    <a:lstStyle/>
                    <a:p>
                      <a:pPr algn="l" fontAlgn="ctr"/>
                      <a:r>
                        <a:rPr lang="en-US" sz="1000" b="1" u="none" strike="noStrike">
                          <a:effectLst/>
                        </a:rPr>
                        <a:t> </a:t>
                      </a:r>
                      <a:endParaRPr lang="en-US" sz="1000" b="1" i="0" u="none" strike="noStrike">
                        <a:solidFill>
                          <a:srgbClr val="000000"/>
                        </a:solidFill>
                        <a:effectLst/>
                        <a:latin typeface="Aptos Narrow" panose="020B0004020202020204" pitchFamily="34" charset="0"/>
                      </a:endParaRPr>
                    </a:p>
                  </a:txBody>
                  <a:tcPr marL="2448" marR="2448" marT="2448" marB="0" anchor="ctr">
                    <a:noFill/>
                  </a:tcPr>
                </a:tc>
                <a:tc gridSpan="2">
                  <a:txBody>
                    <a:bodyPr/>
                    <a:lstStyle/>
                    <a:p>
                      <a:pPr algn="ctr" fontAlgn="ctr"/>
                      <a:r>
                        <a:rPr lang="en-US" sz="1000" b="1" u="none" strike="noStrike" dirty="0">
                          <a:solidFill>
                            <a:schemeClr val="bg1"/>
                          </a:solidFill>
                          <a:effectLst/>
                        </a:rPr>
                        <a:t>PROTECT</a:t>
                      </a:r>
                      <a:endParaRPr lang="en-US" sz="1000" b="1" i="0" u="none" strike="noStrike" dirty="0">
                        <a:solidFill>
                          <a:schemeClr val="bg1"/>
                        </a:solidFill>
                        <a:effectLst/>
                        <a:latin typeface="Aptos Narrow" panose="020B0004020202020204" pitchFamily="34" charset="0"/>
                      </a:endParaRPr>
                    </a:p>
                  </a:txBody>
                  <a:tcPr marL="2448" marR="2448" marT="2448" marB="0" anchor="ctr">
                    <a:solidFill>
                      <a:schemeClr val="accent3">
                        <a:lumMod val="90000"/>
                      </a:schemeClr>
                    </a:solidFill>
                  </a:tcPr>
                </a:tc>
                <a:tc hMerge="1">
                  <a:txBody>
                    <a:bodyPr/>
                    <a:lstStyle/>
                    <a:p>
                      <a:endParaRPr lang="es-PE"/>
                    </a:p>
                  </a:txBody>
                  <a:tcPr/>
                </a:tc>
                <a:tc>
                  <a:txBody>
                    <a:bodyPr/>
                    <a:lstStyle/>
                    <a:p>
                      <a:pPr algn="ctr" fontAlgn="ctr"/>
                      <a:r>
                        <a:rPr lang="en-US" sz="1000" b="1" u="none" strike="noStrike" dirty="0">
                          <a:solidFill>
                            <a:schemeClr val="bg1"/>
                          </a:solidFill>
                          <a:effectLst/>
                        </a:rPr>
                        <a:t>POWERED</a:t>
                      </a:r>
                      <a:endParaRPr lang="en-US" sz="1000" b="1" i="0" u="none" strike="noStrike" dirty="0">
                        <a:solidFill>
                          <a:schemeClr val="bg1"/>
                        </a:solidFill>
                        <a:effectLst/>
                        <a:latin typeface="Aptos Narrow" panose="020B0004020202020204" pitchFamily="34" charset="0"/>
                      </a:endParaRPr>
                    </a:p>
                  </a:txBody>
                  <a:tcPr marL="2448" marR="2448" marT="2448" marB="0" anchor="ctr">
                    <a:solidFill>
                      <a:schemeClr val="accent3">
                        <a:lumMod val="75000"/>
                      </a:schemeClr>
                    </a:solidFill>
                  </a:tcPr>
                </a:tc>
                <a:tc>
                  <a:txBody>
                    <a:bodyPr/>
                    <a:lstStyle/>
                    <a:p>
                      <a:pPr algn="ctr" fontAlgn="ctr"/>
                      <a:r>
                        <a:rPr lang="en-US" sz="1000" b="1" u="none" strike="noStrike" dirty="0">
                          <a:solidFill>
                            <a:schemeClr val="bg1"/>
                          </a:solidFill>
                          <a:effectLst/>
                        </a:rPr>
                        <a:t>POWERED+</a:t>
                      </a:r>
                      <a:endParaRPr lang="en-US" sz="1000" b="1" i="0" u="none" strike="noStrike" dirty="0">
                        <a:solidFill>
                          <a:schemeClr val="bg1"/>
                        </a:solidFill>
                        <a:effectLst/>
                        <a:latin typeface="Aptos Narrow" panose="020B0004020202020204" pitchFamily="34" charset="0"/>
                      </a:endParaRPr>
                    </a:p>
                  </a:txBody>
                  <a:tcPr marL="2448" marR="2448" marT="2448" marB="0" anchor="ctr">
                    <a:solidFill>
                      <a:schemeClr val="accent3">
                        <a:lumMod val="50000"/>
                      </a:schemeClr>
                    </a:solidFill>
                  </a:tcPr>
                </a:tc>
                <a:extLst>
                  <a:ext uri="{0D108BD9-81ED-4DB2-BD59-A6C34878D82A}">
                    <a16:rowId xmlns:a16="http://schemas.microsoft.com/office/drawing/2014/main" val="2152668547"/>
                  </a:ext>
                </a:extLst>
              </a:tr>
              <a:tr h="252015">
                <a:tc>
                  <a:txBody>
                    <a:bodyPr/>
                    <a:lstStyle/>
                    <a:p>
                      <a:pPr algn="l" fontAlgn="ctr"/>
                      <a:r>
                        <a:rPr lang="en-US" sz="1000" b="1" u="none" strike="noStrike" dirty="0">
                          <a:effectLst/>
                        </a:rPr>
                        <a:t>Discount</a:t>
                      </a:r>
                      <a:endParaRPr lang="en-US" sz="1000" b="1" i="0" u="none" strike="noStrike" dirty="0">
                        <a:solidFill>
                          <a:srgbClr val="000000"/>
                        </a:solidFill>
                        <a:effectLst/>
                        <a:latin typeface="Aptos Narrow" panose="020B0004020202020204" pitchFamily="34" charset="0"/>
                      </a:endParaRPr>
                    </a:p>
                  </a:txBody>
                  <a:tcPr marL="2448" marR="2448" marT="2448" marB="0" anchor="ctr">
                    <a:solidFill>
                      <a:schemeClr val="accent2">
                        <a:lumMod val="20000"/>
                        <a:lumOff val="80000"/>
                      </a:schemeClr>
                    </a:solidFill>
                  </a:tcPr>
                </a:tc>
                <a:tc>
                  <a:txBody>
                    <a:bodyPr/>
                    <a:lstStyle/>
                    <a:p>
                      <a:pPr algn="ctr" fontAlgn="ctr"/>
                      <a:r>
                        <a:rPr lang="en-US" sz="1000" b="1" u="none" strike="noStrike" dirty="0">
                          <a:effectLst/>
                        </a:rPr>
                        <a:t>22%</a:t>
                      </a:r>
                      <a:endParaRPr lang="en-US" sz="1000" b="1" i="0" u="none" strike="noStrike" dirty="0">
                        <a:solidFill>
                          <a:srgbClr val="000000"/>
                        </a:solidFill>
                        <a:effectLst/>
                        <a:latin typeface="Aptos Narrow" panose="020B0004020202020204" pitchFamily="34" charset="0"/>
                      </a:endParaRPr>
                    </a:p>
                  </a:txBody>
                  <a:tcPr marL="2448" marR="2448" marT="2448" marB="0" anchor="ctr">
                    <a:solidFill>
                      <a:schemeClr val="accent2">
                        <a:lumMod val="20000"/>
                        <a:lumOff val="80000"/>
                      </a:schemeClr>
                    </a:solidFill>
                  </a:tcPr>
                </a:tc>
                <a:tc>
                  <a:txBody>
                    <a:bodyPr/>
                    <a:lstStyle/>
                    <a:p>
                      <a:pPr algn="ctr" fontAlgn="ctr"/>
                      <a:r>
                        <a:rPr lang="en-US" sz="1000" b="1" u="none" strike="noStrike" dirty="0">
                          <a:effectLst/>
                        </a:rPr>
                        <a:t>26%</a:t>
                      </a:r>
                      <a:endParaRPr lang="en-US" sz="1000" b="1" i="0" u="none" strike="noStrike" dirty="0">
                        <a:solidFill>
                          <a:srgbClr val="000000"/>
                        </a:solidFill>
                        <a:effectLst/>
                        <a:latin typeface="Aptos Narrow" panose="020B0004020202020204" pitchFamily="34" charset="0"/>
                      </a:endParaRPr>
                    </a:p>
                  </a:txBody>
                  <a:tcPr marL="2448" marR="2448" marT="2448" marB="0" anchor="ctr">
                    <a:solidFill>
                      <a:schemeClr val="accent2">
                        <a:lumMod val="20000"/>
                        <a:lumOff val="80000"/>
                      </a:schemeClr>
                    </a:solidFill>
                  </a:tcPr>
                </a:tc>
                <a:tc>
                  <a:txBody>
                    <a:bodyPr/>
                    <a:lstStyle/>
                    <a:p>
                      <a:pPr algn="ctr" fontAlgn="ctr"/>
                      <a:r>
                        <a:rPr lang="en-US" sz="1000" b="1" u="none" strike="noStrike" dirty="0">
                          <a:effectLst/>
                        </a:rPr>
                        <a:t>32%</a:t>
                      </a:r>
                      <a:endParaRPr lang="en-US" sz="1000" b="1" i="0" u="none" strike="noStrike" dirty="0">
                        <a:solidFill>
                          <a:srgbClr val="000000"/>
                        </a:solidFill>
                        <a:effectLst/>
                        <a:latin typeface="Aptos Narrow" panose="020B0004020202020204" pitchFamily="34" charset="0"/>
                      </a:endParaRPr>
                    </a:p>
                  </a:txBody>
                  <a:tcPr marL="2448" marR="2448" marT="2448" marB="0" anchor="ctr">
                    <a:solidFill>
                      <a:schemeClr val="accent2">
                        <a:lumMod val="20000"/>
                        <a:lumOff val="80000"/>
                      </a:schemeClr>
                    </a:solidFill>
                  </a:tcPr>
                </a:tc>
                <a:tc>
                  <a:txBody>
                    <a:bodyPr/>
                    <a:lstStyle/>
                    <a:p>
                      <a:pPr algn="ctr" fontAlgn="ctr"/>
                      <a:r>
                        <a:rPr lang="en-US" sz="1000" b="1" u="none" strike="noStrike" dirty="0">
                          <a:effectLst/>
                        </a:rPr>
                        <a:t>36%</a:t>
                      </a:r>
                      <a:endParaRPr lang="en-US" sz="1000" b="1" i="0" u="none" strike="noStrike" dirty="0">
                        <a:solidFill>
                          <a:srgbClr val="000000"/>
                        </a:solidFill>
                        <a:effectLst/>
                        <a:latin typeface="Aptos Narrow" panose="020B0004020202020204" pitchFamily="34" charset="0"/>
                      </a:endParaRPr>
                    </a:p>
                  </a:txBody>
                  <a:tcPr marL="2448" marR="2448" marT="2448" marB="0" anchor="ctr">
                    <a:solidFill>
                      <a:schemeClr val="accent2">
                        <a:lumMod val="20000"/>
                        <a:lumOff val="80000"/>
                      </a:schemeClr>
                    </a:solidFill>
                  </a:tcPr>
                </a:tc>
                <a:extLst>
                  <a:ext uri="{0D108BD9-81ED-4DB2-BD59-A6C34878D82A}">
                    <a16:rowId xmlns:a16="http://schemas.microsoft.com/office/drawing/2014/main" val="439448973"/>
                  </a:ext>
                </a:extLst>
              </a:tr>
              <a:tr h="252015">
                <a:tc>
                  <a:txBody>
                    <a:bodyPr/>
                    <a:lstStyle/>
                    <a:p>
                      <a:pPr algn="l" fontAlgn="ctr"/>
                      <a:r>
                        <a:rPr lang="en-US" sz="1000" b="1" u="none" strike="noStrike" dirty="0">
                          <a:solidFill>
                            <a:schemeClr val="bg1"/>
                          </a:solidFill>
                          <a:effectLst/>
                        </a:rPr>
                        <a:t>Requirements</a:t>
                      </a:r>
                      <a:endParaRPr lang="en-US" sz="1000" b="1" i="0" u="none" strike="noStrike" dirty="0">
                        <a:solidFill>
                          <a:schemeClr val="bg1"/>
                        </a:solidFill>
                        <a:effectLst/>
                        <a:latin typeface="Aptos Narrow" panose="020B0004020202020204" pitchFamily="34" charset="0"/>
                      </a:endParaRPr>
                    </a:p>
                  </a:txBody>
                  <a:tcPr marL="2448" marR="2448" marT="2448" marB="0" anchor="ctr">
                    <a:solidFill>
                      <a:schemeClr val="accent1"/>
                    </a:solidFill>
                  </a:tcPr>
                </a:tc>
                <a:tc>
                  <a:txBody>
                    <a:bodyPr/>
                    <a:lstStyle/>
                    <a:p>
                      <a:pPr algn="ctr" fontAlgn="ctr"/>
                      <a:r>
                        <a:rPr lang="en-US" sz="1000" u="none" strike="noStrike" dirty="0">
                          <a:solidFill>
                            <a:schemeClr val="bg1"/>
                          </a:solidFill>
                          <a:effectLst/>
                        </a:rPr>
                        <a:t> </a:t>
                      </a:r>
                      <a:endParaRPr lang="en-US" sz="1000" b="0" i="0" u="none" strike="noStrike" dirty="0">
                        <a:solidFill>
                          <a:schemeClr val="bg1"/>
                        </a:solidFill>
                        <a:effectLst/>
                        <a:latin typeface="Aptos Narrow" panose="020B0004020202020204" pitchFamily="34" charset="0"/>
                      </a:endParaRPr>
                    </a:p>
                  </a:txBody>
                  <a:tcPr marL="2448" marR="2448" marT="2448" marB="0" anchor="ctr">
                    <a:solidFill>
                      <a:schemeClr val="accent1"/>
                    </a:solidFill>
                  </a:tcPr>
                </a:tc>
                <a:tc>
                  <a:txBody>
                    <a:bodyPr/>
                    <a:lstStyle/>
                    <a:p>
                      <a:pPr algn="ctr" fontAlgn="ctr"/>
                      <a:r>
                        <a:rPr lang="en-US" sz="1000" u="none" strike="noStrike" dirty="0">
                          <a:solidFill>
                            <a:schemeClr val="bg1"/>
                          </a:solidFill>
                          <a:effectLst/>
                        </a:rPr>
                        <a:t> </a:t>
                      </a:r>
                      <a:endParaRPr lang="en-US" sz="1000" b="0" i="0" u="none" strike="noStrike" dirty="0">
                        <a:solidFill>
                          <a:schemeClr val="bg1"/>
                        </a:solidFill>
                        <a:effectLst/>
                        <a:latin typeface="Aptos Narrow" panose="020B0004020202020204" pitchFamily="34" charset="0"/>
                      </a:endParaRPr>
                    </a:p>
                  </a:txBody>
                  <a:tcPr marL="2448" marR="2448" marT="2448" marB="0" anchor="ctr">
                    <a:solidFill>
                      <a:schemeClr val="accent1"/>
                    </a:solidFill>
                  </a:tcPr>
                </a:tc>
                <a:tc>
                  <a:txBody>
                    <a:bodyPr/>
                    <a:lstStyle/>
                    <a:p>
                      <a:pPr algn="ctr" fontAlgn="ctr"/>
                      <a:r>
                        <a:rPr lang="en-US" sz="1000" u="none" strike="noStrike" dirty="0">
                          <a:solidFill>
                            <a:schemeClr val="bg1"/>
                          </a:solidFill>
                          <a:effectLst/>
                        </a:rPr>
                        <a:t> </a:t>
                      </a:r>
                      <a:endParaRPr lang="en-US" sz="1000" b="0" i="0" u="none" strike="noStrike" dirty="0">
                        <a:solidFill>
                          <a:schemeClr val="bg1"/>
                        </a:solidFill>
                        <a:effectLst/>
                        <a:latin typeface="Aptos Narrow" panose="020B0004020202020204" pitchFamily="34" charset="0"/>
                      </a:endParaRPr>
                    </a:p>
                  </a:txBody>
                  <a:tcPr marL="2448" marR="2448" marT="2448" marB="0" anchor="ctr">
                    <a:solidFill>
                      <a:schemeClr val="accent1"/>
                    </a:solidFill>
                  </a:tcPr>
                </a:tc>
                <a:tc>
                  <a:txBody>
                    <a:bodyPr/>
                    <a:lstStyle/>
                    <a:p>
                      <a:pPr algn="ctr" fontAlgn="ctr"/>
                      <a:r>
                        <a:rPr lang="en-US" sz="1000" u="none" strike="noStrike" dirty="0">
                          <a:solidFill>
                            <a:schemeClr val="bg1"/>
                          </a:solidFill>
                          <a:effectLst/>
                        </a:rPr>
                        <a:t> </a:t>
                      </a:r>
                      <a:endParaRPr lang="en-US" sz="1000" b="0" i="0" u="none" strike="noStrike" dirty="0">
                        <a:solidFill>
                          <a:schemeClr val="bg1"/>
                        </a:solidFill>
                        <a:effectLst/>
                        <a:latin typeface="Aptos Narrow" panose="020B0004020202020204" pitchFamily="34" charset="0"/>
                      </a:endParaRPr>
                    </a:p>
                  </a:txBody>
                  <a:tcPr marL="2448" marR="2448" marT="2448" marB="0" anchor="ctr">
                    <a:solidFill>
                      <a:schemeClr val="accent1"/>
                    </a:solidFill>
                  </a:tcPr>
                </a:tc>
                <a:extLst>
                  <a:ext uri="{0D108BD9-81ED-4DB2-BD59-A6C34878D82A}">
                    <a16:rowId xmlns:a16="http://schemas.microsoft.com/office/drawing/2014/main" val="3378060563"/>
                  </a:ext>
                </a:extLst>
              </a:tr>
              <a:tr h="252015">
                <a:tc>
                  <a:txBody>
                    <a:bodyPr/>
                    <a:lstStyle/>
                    <a:p>
                      <a:pPr algn="l" fontAlgn="ctr"/>
                      <a:r>
                        <a:rPr lang="en-US" sz="1000" b="1" u="none" strike="noStrike" dirty="0">
                          <a:effectLst/>
                        </a:rPr>
                        <a:t>Annual Revenue Commitment (Deal Value)</a:t>
                      </a:r>
                      <a:endParaRPr lang="en-US" sz="1000" b="1" i="0" u="none" strike="noStrike" dirty="0">
                        <a:solidFill>
                          <a:srgbClr val="000000"/>
                        </a:solidFill>
                        <a:effectLst/>
                        <a:latin typeface="Aptos Narrow" panose="020B0004020202020204" pitchFamily="34" charset="0"/>
                      </a:endParaRPr>
                    </a:p>
                  </a:txBody>
                  <a:tcPr marL="2448" marR="2448" marT="2448" marB="0" anchor="ctr">
                    <a:noFill/>
                  </a:tcPr>
                </a:tc>
                <a:tc>
                  <a:txBody>
                    <a:bodyPr/>
                    <a:lstStyle/>
                    <a:p>
                      <a:pPr algn="ctr" fontAlgn="ctr"/>
                      <a:r>
                        <a:rPr lang="en-US" sz="1000" u="none" strike="noStrike">
                          <a:effectLst/>
                        </a:rPr>
                        <a:t>( - )</a:t>
                      </a:r>
                      <a:endParaRPr lang="en-US" sz="1000" b="0" i="0" u="none" strike="noStrike">
                        <a:solidFill>
                          <a:srgbClr val="000000"/>
                        </a:solidFill>
                        <a:effectLst/>
                        <a:latin typeface="Aptos Narrow" panose="020B0004020202020204" pitchFamily="34" charset="0"/>
                      </a:endParaRPr>
                    </a:p>
                  </a:txBody>
                  <a:tcPr marL="2448" marR="2448" marT="2448" marB="0" anchor="ctr">
                    <a:noFill/>
                  </a:tcPr>
                </a:tc>
                <a:tc>
                  <a:txBody>
                    <a:bodyPr/>
                    <a:lstStyle/>
                    <a:p>
                      <a:pPr algn="ctr" fontAlgn="ctr"/>
                      <a:r>
                        <a:rPr lang="en-US" sz="1000" u="none" strike="noStrike">
                          <a:effectLst/>
                        </a:rPr>
                        <a:t>USD 40,000</a:t>
                      </a:r>
                      <a:endParaRPr lang="en-US" sz="1000" b="0" i="0" u="none" strike="noStrike">
                        <a:solidFill>
                          <a:srgbClr val="000000"/>
                        </a:solidFill>
                        <a:effectLst/>
                        <a:latin typeface="Aptos Narrow" panose="020B0004020202020204" pitchFamily="34" charset="0"/>
                      </a:endParaRPr>
                    </a:p>
                  </a:txBody>
                  <a:tcPr marL="2448" marR="2448" marT="2448" marB="0" anchor="ctr">
                    <a:noFill/>
                  </a:tcPr>
                </a:tc>
                <a:tc>
                  <a:txBody>
                    <a:bodyPr/>
                    <a:lstStyle/>
                    <a:p>
                      <a:pPr algn="ctr" fontAlgn="ctr"/>
                      <a:r>
                        <a:rPr lang="en-US" sz="1000" u="none" strike="noStrike">
                          <a:effectLst/>
                        </a:rPr>
                        <a:t>USD 100,000</a:t>
                      </a:r>
                      <a:endParaRPr lang="en-US" sz="1000" b="0" i="0" u="none" strike="noStrike">
                        <a:solidFill>
                          <a:srgbClr val="000000"/>
                        </a:solidFill>
                        <a:effectLst/>
                        <a:latin typeface="Aptos Narrow" panose="020B0004020202020204" pitchFamily="34" charset="0"/>
                      </a:endParaRPr>
                    </a:p>
                  </a:txBody>
                  <a:tcPr marL="2448" marR="2448" marT="2448" marB="0" anchor="ctr">
                    <a:noFill/>
                  </a:tcPr>
                </a:tc>
                <a:tc>
                  <a:txBody>
                    <a:bodyPr/>
                    <a:lstStyle/>
                    <a:p>
                      <a:pPr algn="ctr" fontAlgn="ctr"/>
                      <a:r>
                        <a:rPr lang="en-US" sz="1000" u="none" strike="noStrike" dirty="0">
                          <a:effectLst/>
                        </a:rPr>
                        <a:t>USD 300,000</a:t>
                      </a:r>
                      <a:endParaRPr lang="en-US" sz="1000" b="0" i="0" u="none" strike="noStrike" dirty="0">
                        <a:solidFill>
                          <a:srgbClr val="000000"/>
                        </a:solidFill>
                        <a:effectLst/>
                        <a:latin typeface="Aptos Narrow" panose="020B0004020202020204" pitchFamily="34" charset="0"/>
                      </a:endParaRPr>
                    </a:p>
                  </a:txBody>
                  <a:tcPr marL="2448" marR="2448" marT="2448" marB="0" anchor="ctr">
                    <a:noFill/>
                  </a:tcPr>
                </a:tc>
                <a:extLst>
                  <a:ext uri="{0D108BD9-81ED-4DB2-BD59-A6C34878D82A}">
                    <a16:rowId xmlns:a16="http://schemas.microsoft.com/office/drawing/2014/main" val="2631871780"/>
                  </a:ext>
                </a:extLst>
              </a:tr>
              <a:tr h="252015">
                <a:tc>
                  <a:txBody>
                    <a:bodyPr/>
                    <a:lstStyle/>
                    <a:p>
                      <a:pPr algn="l" fontAlgn="ctr"/>
                      <a:r>
                        <a:rPr lang="en-US" sz="1000" b="1" u="none" strike="noStrike" dirty="0">
                          <a:effectLst/>
                        </a:rPr>
                        <a:t>Technical Certifications</a:t>
                      </a:r>
                      <a:endParaRPr lang="en-US" sz="1000" b="1" i="0" u="none" strike="noStrike" dirty="0">
                        <a:solidFill>
                          <a:srgbClr val="000000"/>
                        </a:solidFill>
                        <a:effectLst/>
                        <a:latin typeface="Aptos Narrow" panose="020B0004020202020204" pitchFamily="34" charset="0"/>
                      </a:endParaRPr>
                    </a:p>
                  </a:txBody>
                  <a:tcPr marL="2448" marR="2448" marT="2448" marB="0" anchor="ctr">
                    <a:solidFill>
                      <a:schemeClr val="bg1">
                        <a:lumMod val="85000"/>
                      </a:schemeClr>
                    </a:solidFill>
                  </a:tcPr>
                </a:tc>
                <a:tc>
                  <a:txBody>
                    <a:bodyPr/>
                    <a:lstStyle/>
                    <a:p>
                      <a:pPr algn="ctr" fontAlgn="ctr"/>
                      <a:r>
                        <a:rPr lang="en-US" sz="1000" u="none" strike="noStrike">
                          <a:effectLst/>
                        </a:rPr>
                        <a:t>( - )</a:t>
                      </a:r>
                      <a:endParaRPr lang="en-US" sz="1000" b="0" i="0" u="none" strike="noStrike">
                        <a:solidFill>
                          <a:srgbClr val="000000"/>
                        </a:solidFill>
                        <a:effectLst/>
                        <a:latin typeface="Aptos Narrow" panose="020B0004020202020204" pitchFamily="34" charset="0"/>
                      </a:endParaRPr>
                    </a:p>
                  </a:txBody>
                  <a:tcPr marL="2448" marR="2448" marT="2448" marB="0" anchor="ctr">
                    <a:solidFill>
                      <a:schemeClr val="bg1">
                        <a:lumMod val="85000"/>
                      </a:schemeClr>
                    </a:solidFill>
                  </a:tcPr>
                </a:tc>
                <a:tc>
                  <a:txBody>
                    <a:bodyPr/>
                    <a:lstStyle/>
                    <a:p>
                      <a:pPr algn="ctr" fontAlgn="ctr"/>
                      <a:r>
                        <a:rPr lang="en-US" sz="1000" u="none" strike="noStrike" dirty="0">
                          <a:effectLst/>
                        </a:rPr>
                        <a:t>( - )</a:t>
                      </a:r>
                      <a:endParaRPr lang="en-US" sz="1000" b="0" i="0" u="none" strike="noStrike" dirty="0">
                        <a:solidFill>
                          <a:srgbClr val="000000"/>
                        </a:solidFill>
                        <a:effectLst/>
                        <a:latin typeface="Aptos Narrow" panose="020B0004020202020204" pitchFamily="34" charset="0"/>
                      </a:endParaRPr>
                    </a:p>
                  </a:txBody>
                  <a:tcPr marL="2448" marR="2448" marT="2448" marB="0" anchor="ctr">
                    <a:solidFill>
                      <a:schemeClr val="bg1">
                        <a:lumMod val="85000"/>
                      </a:schemeClr>
                    </a:solidFill>
                  </a:tcPr>
                </a:tc>
                <a:tc>
                  <a:txBody>
                    <a:bodyPr/>
                    <a:lstStyle/>
                    <a:p>
                      <a:pPr algn="ctr" fontAlgn="ctr"/>
                      <a:r>
                        <a:rPr lang="en-US" sz="1000" u="none" strike="noStrike" dirty="0">
                          <a:effectLst/>
                        </a:rPr>
                        <a:t>2 Specializations + 1 SNSA</a:t>
                      </a:r>
                      <a:endParaRPr lang="en-US" sz="1000" b="0" i="0" u="none" strike="noStrike" dirty="0">
                        <a:solidFill>
                          <a:srgbClr val="000000"/>
                        </a:solidFill>
                        <a:effectLst/>
                        <a:latin typeface="Aptos Narrow" panose="020B0004020202020204" pitchFamily="34" charset="0"/>
                      </a:endParaRPr>
                    </a:p>
                  </a:txBody>
                  <a:tcPr marL="2448" marR="2448" marT="2448" marB="0" anchor="ctr">
                    <a:solidFill>
                      <a:schemeClr val="bg1">
                        <a:lumMod val="85000"/>
                      </a:schemeClr>
                    </a:solidFill>
                  </a:tcPr>
                </a:tc>
                <a:tc>
                  <a:txBody>
                    <a:bodyPr/>
                    <a:lstStyle/>
                    <a:p>
                      <a:pPr algn="ctr" fontAlgn="ctr"/>
                      <a:r>
                        <a:rPr lang="en-US" sz="1000" u="none" strike="noStrike" dirty="0">
                          <a:effectLst/>
                        </a:rPr>
                        <a:t>4 Specializations + 2 SNSP</a:t>
                      </a:r>
                      <a:endParaRPr lang="en-US" sz="1000" b="0" i="0" u="none" strike="noStrike" dirty="0">
                        <a:solidFill>
                          <a:srgbClr val="000000"/>
                        </a:solidFill>
                        <a:effectLst/>
                        <a:latin typeface="Aptos Narrow" panose="020B0004020202020204" pitchFamily="34" charset="0"/>
                      </a:endParaRPr>
                    </a:p>
                  </a:txBody>
                  <a:tcPr marL="2448" marR="2448" marT="2448" marB="0" anchor="ctr">
                    <a:solidFill>
                      <a:schemeClr val="bg1">
                        <a:lumMod val="85000"/>
                      </a:schemeClr>
                    </a:solidFill>
                  </a:tcPr>
                </a:tc>
                <a:extLst>
                  <a:ext uri="{0D108BD9-81ED-4DB2-BD59-A6C34878D82A}">
                    <a16:rowId xmlns:a16="http://schemas.microsoft.com/office/drawing/2014/main" val="26072626"/>
                  </a:ext>
                </a:extLst>
              </a:tr>
              <a:tr h="252015">
                <a:tc>
                  <a:txBody>
                    <a:bodyPr/>
                    <a:lstStyle/>
                    <a:p>
                      <a:pPr algn="l" fontAlgn="ctr"/>
                      <a:r>
                        <a:rPr lang="en-US" sz="1000" b="1" u="none" strike="noStrike" dirty="0">
                          <a:effectLst/>
                        </a:rPr>
                        <a:t>Continuing Education Achievements (Partner account total CE point attainment)</a:t>
                      </a:r>
                      <a:endParaRPr lang="en-US" sz="1000" b="1" i="0" u="none" strike="noStrike" dirty="0">
                        <a:solidFill>
                          <a:srgbClr val="000000"/>
                        </a:solidFill>
                        <a:effectLst/>
                        <a:latin typeface="Aptos Narrow" panose="020B0004020202020204" pitchFamily="34" charset="0"/>
                      </a:endParaRPr>
                    </a:p>
                  </a:txBody>
                  <a:tcPr marL="2448" marR="2448" marT="2448" marB="0" anchor="ctr">
                    <a:noFill/>
                  </a:tcPr>
                </a:tc>
                <a:tc>
                  <a:txBody>
                    <a:bodyPr/>
                    <a:lstStyle/>
                    <a:p>
                      <a:pPr algn="ctr" fontAlgn="ctr"/>
                      <a:r>
                        <a:rPr lang="en-US" sz="1000" u="none" strike="noStrike" dirty="0">
                          <a:effectLst/>
                        </a:rPr>
                        <a:t>( - )</a:t>
                      </a:r>
                      <a:endParaRPr lang="en-US" sz="1000" b="0" i="0" u="none" strike="noStrike" dirty="0">
                        <a:solidFill>
                          <a:srgbClr val="000000"/>
                        </a:solidFill>
                        <a:effectLst/>
                        <a:latin typeface="Aptos Narrow" panose="020B0004020202020204" pitchFamily="34" charset="0"/>
                      </a:endParaRPr>
                    </a:p>
                  </a:txBody>
                  <a:tcPr marL="2448" marR="2448" marT="2448" marB="0" anchor="ctr">
                    <a:noFill/>
                  </a:tcPr>
                </a:tc>
                <a:tc>
                  <a:txBody>
                    <a:bodyPr/>
                    <a:lstStyle/>
                    <a:p>
                      <a:pPr algn="ctr" fontAlgn="ctr"/>
                      <a:r>
                        <a:rPr lang="en-US" sz="1000" u="none" strike="noStrike">
                          <a:effectLst/>
                        </a:rPr>
                        <a:t>( - )</a:t>
                      </a:r>
                      <a:endParaRPr lang="en-US" sz="1000" b="0" i="0" u="none" strike="noStrike">
                        <a:solidFill>
                          <a:srgbClr val="000000"/>
                        </a:solidFill>
                        <a:effectLst/>
                        <a:latin typeface="Aptos Narrow" panose="020B0004020202020204" pitchFamily="34" charset="0"/>
                      </a:endParaRPr>
                    </a:p>
                  </a:txBody>
                  <a:tcPr marL="2448" marR="2448" marT="2448" marB="0" anchor="ctr">
                    <a:noFill/>
                  </a:tcPr>
                </a:tc>
                <a:tc>
                  <a:txBody>
                    <a:bodyPr/>
                    <a:lstStyle/>
                    <a:p>
                      <a:pPr algn="ctr" fontAlgn="ctr"/>
                      <a:r>
                        <a:rPr lang="en-US" sz="1000" u="none" strike="noStrike" dirty="0">
                          <a:effectLst/>
                        </a:rPr>
                        <a:t>150 CE Points</a:t>
                      </a:r>
                      <a:endParaRPr lang="en-US" sz="1000" b="0" i="0" u="none" strike="noStrike" dirty="0">
                        <a:solidFill>
                          <a:srgbClr val="000000"/>
                        </a:solidFill>
                        <a:effectLst/>
                        <a:latin typeface="Aptos Narrow" panose="020B0004020202020204" pitchFamily="34" charset="0"/>
                      </a:endParaRPr>
                    </a:p>
                  </a:txBody>
                  <a:tcPr marL="2448" marR="2448" marT="2448" marB="0" anchor="ctr">
                    <a:noFill/>
                  </a:tcPr>
                </a:tc>
                <a:tc>
                  <a:txBody>
                    <a:bodyPr/>
                    <a:lstStyle/>
                    <a:p>
                      <a:pPr algn="ctr" fontAlgn="ctr"/>
                      <a:r>
                        <a:rPr lang="en-US" sz="1000" u="none" strike="noStrike" dirty="0">
                          <a:effectLst/>
                        </a:rPr>
                        <a:t>500 CE Points</a:t>
                      </a:r>
                      <a:endParaRPr lang="en-US" sz="1000" b="0" i="0" u="none" strike="noStrike" dirty="0">
                        <a:solidFill>
                          <a:srgbClr val="000000"/>
                        </a:solidFill>
                        <a:effectLst/>
                        <a:latin typeface="Aptos Narrow" panose="020B0004020202020204" pitchFamily="34" charset="0"/>
                      </a:endParaRPr>
                    </a:p>
                  </a:txBody>
                  <a:tcPr marL="2448" marR="2448" marT="2448" marB="0" anchor="ctr">
                    <a:noFill/>
                  </a:tcPr>
                </a:tc>
                <a:extLst>
                  <a:ext uri="{0D108BD9-81ED-4DB2-BD59-A6C34878D82A}">
                    <a16:rowId xmlns:a16="http://schemas.microsoft.com/office/drawing/2014/main" val="2165010888"/>
                  </a:ext>
                </a:extLst>
              </a:tr>
              <a:tr h="252015">
                <a:tc>
                  <a:txBody>
                    <a:bodyPr/>
                    <a:lstStyle/>
                    <a:p>
                      <a:pPr algn="l" fontAlgn="ctr"/>
                      <a:r>
                        <a:rPr lang="en-US" sz="1000" b="1" u="none" strike="noStrike" dirty="0">
                          <a:effectLst/>
                        </a:rPr>
                        <a:t>Min. Revenue Achievement for Rebates (Deal Value)</a:t>
                      </a:r>
                      <a:endParaRPr lang="en-US" sz="1000" b="1" i="0" u="none" strike="noStrike" dirty="0">
                        <a:solidFill>
                          <a:srgbClr val="000000"/>
                        </a:solidFill>
                        <a:effectLst/>
                        <a:latin typeface="Aptos Narrow" panose="020B0004020202020204" pitchFamily="34" charset="0"/>
                      </a:endParaRPr>
                    </a:p>
                  </a:txBody>
                  <a:tcPr marL="2448" marR="2448" marT="2448" marB="0" anchor="ctr">
                    <a:solidFill>
                      <a:schemeClr val="bg1">
                        <a:lumMod val="85000"/>
                      </a:schemeClr>
                    </a:solidFill>
                  </a:tcPr>
                </a:tc>
                <a:tc>
                  <a:txBody>
                    <a:bodyPr/>
                    <a:lstStyle/>
                    <a:p>
                      <a:pPr algn="ctr" fontAlgn="ctr"/>
                      <a:r>
                        <a:rPr lang="en-US" sz="1000" u="none" strike="noStrike">
                          <a:effectLst/>
                        </a:rPr>
                        <a:t>( - )</a:t>
                      </a:r>
                      <a:endParaRPr lang="en-US" sz="1000" b="0" i="0" u="none" strike="noStrike">
                        <a:solidFill>
                          <a:srgbClr val="000000"/>
                        </a:solidFill>
                        <a:effectLst/>
                        <a:latin typeface="Aptos Narrow" panose="020B0004020202020204" pitchFamily="34" charset="0"/>
                      </a:endParaRPr>
                    </a:p>
                  </a:txBody>
                  <a:tcPr marL="2448" marR="2448" marT="2448" marB="0" anchor="ctr">
                    <a:solidFill>
                      <a:schemeClr val="bg1">
                        <a:lumMod val="85000"/>
                      </a:schemeClr>
                    </a:solidFill>
                  </a:tcPr>
                </a:tc>
                <a:tc>
                  <a:txBody>
                    <a:bodyPr/>
                    <a:lstStyle/>
                    <a:p>
                      <a:pPr algn="ctr" fontAlgn="ctr"/>
                      <a:r>
                        <a:rPr lang="en-US" sz="1000" u="none" strike="noStrike" dirty="0">
                          <a:effectLst/>
                        </a:rPr>
                        <a:t>( - )</a:t>
                      </a:r>
                      <a:endParaRPr lang="en-US" sz="1000" b="0" i="0" u="none" strike="noStrike" dirty="0">
                        <a:solidFill>
                          <a:srgbClr val="000000"/>
                        </a:solidFill>
                        <a:effectLst/>
                        <a:latin typeface="Aptos Narrow" panose="020B0004020202020204" pitchFamily="34" charset="0"/>
                      </a:endParaRPr>
                    </a:p>
                  </a:txBody>
                  <a:tcPr marL="2448" marR="2448" marT="2448" marB="0" anchor="ctr">
                    <a:solidFill>
                      <a:schemeClr val="bg1">
                        <a:lumMod val="85000"/>
                      </a:schemeClr>
                    </a:solidFill>
                  </a:tcPr>
                </a:tc>
                <a:tc>
                  <a:txBody>
                    <a:bodyPr/>
                    <a:lstStyle/>
                    <a:p>
                      <a:pPr algn="ctr" fontAlgn="ctr"/>
                      <a:r>
                        <a:rPr lang="en-US" sz="1000" u="none" strike="noStrike" dirty="0">
                          <a:effectLst/>
                        </a:rPr>
                        <a:t>USD 25,000</a:t>
                      </a:r>
                      <a:endParaRPr lang="en-US" sz="1000" b="0" i="0" u="none" strike="noStrike" dirty="0">
                        <a:solidFill>
                          <a:srgbClr val="000000"/>
                        </a:solidFill>
                        <a:effectLst/>
                        <a:latin typeface="Aptos Narrow" panose="020B0004020202020204" pitchFamily="34" charset="0"/>
                      </a:endParaRPr>
                    </a:p>
                  </a:txBody>
                  <a:tcPr marL="2448" marR="2448" marT="2448" marB="0" anchor="ctr">
                    <a:solidFill>
                      <a:schemeClr val="bg1">
                        <a:lumMod val="85000"/>
                      </a:schemeClr>
                    </a:solidFill>
                  </a:tcPr>
                </a:tc>
                <a:tc>
                  <a:txBody>
                    <a:bodyPr/>
                    <a:lstStyle/>
                    <a:p>
                      <a:pPr algn="ctr" fontAlgn="ctr"/>
                      <a:r>
                        <a:rPr lang="en-US" sz="1000" u="none" strike="noStrike" dirty="0">
                          <a:effectLst/>
                        </a:rPr>
                        <a:t>USD 75,000</a:t>
                      </a:r>
                      <a:endParaRPr lang="en-US" sz="1000" b="0" i="0" u="none" strike="noStrike" dirty="0">
                        <a:solidFill>
                          <a:srgbClr val="000000"/>
                        </a:solidFill>
                        <a:effectLst/>
                        <a:latin typeface="Aptos Narrow" panose="020B0004020202020204" pitchFamily="34" charset="0"/>
                      </a:endParaRPr>
                    </a:p>
                  </a:txBody>
                  <a:tcPr marL="2448" marR="2448" marT="2448" marB="0" anchor="ctr">
                    <a:solidFill>
                      <a:schemeClr val="bg1">
                        <a:lumMod val="85000"/>
                      </a:schemeClr>
                    </a:solidFill>
                  </a:tcPr>
                </a:tc>
                <a:extLst>
                  <a:ext uri="{0D108BD9-81ED-4DB2-BD59-A6C34878D82A}">
                    <a16:rowId xmlns:a16="http://schemas.microsoft.com/office/drawing/2014/main" val="2558193034"/>
                  </a:ext>
                </a:extLst>
              </a:tr>
              <a:tr h="252015">
                <a:tc>
                  <a:txBody>
                    <a:bodyPr/>
                    <a:lstStyle/>
                    <a:p>
                      <a:pPr algn="l" fontAlgn="ctr"/>
                      <a:r>
                        <a:rPr lang="en-US" sz="1000" b="1" u="none" strike="noStrike" dirty="0">
                          <a:effectLst/>
                        </a:rPr>
                        <a:t>NFR Purchase</a:t>
                      </a:r>
                      <a:endParaRPr lang="en-US" sz="1000" b="1" i="0" u="none" strike="noStrike" dirty="0">
                        <a:solidFill>
                          <a:srgbClr val="000000"/>
                        </a:solidFill>
                        <a:effectLst/>
                        <a:latin typeface="Aptos Narrow" panose="020B0004020202020204" pitchFamily="34" charset="0"/>
                      </a:endParaRPr>
                    </a:p>
                  </a:txBody>
                  <a:tcPr marL="2448" marR="2448" marT="2448" marB="0" anchor="ctr">
                    <a:noFill/>
                  </a:tcPr>
                </a:tc>
                <a:tc>
                  <a:txBody>
                    <a:bodyPr/>
                    <a:lstStyle/>
                    <a:p>
                      <a:pPr algn="ctr" fontAlgn="ctr"/>
                      <a:r>
                        <a:rPr lang="en-US" sz="1000" u="none" strike="noStrike" dirty="0">
                          <a:effectLst/>
                        </a:rPr>
                        <a:t>Optional: Up to 3</a:t>
                      </a:r>
                      <a:endParaRPr lang="en-US" sz="1000" b="0" i="0" u="none" strike="noStrike" dirty="0">
                        <a:solidFill>
                          <a:srgbClr val="000000"/>
                        </a:solidFill>
                        <a:effectLst/>
                        <a:latin typeface="Aptos Narrow" panose="020B0004020202020204" pitchFamily="34" charset="0"/>
                      </a:endParaRPr>
                    </a:p>
                  </a:txBody>
                  <a:tcPr marL="2448" marR="2448" marT="2448" marB="0" anchor="ctr">
                    <a:noFill/>
                  </a:tcPr>
                </a:tc>
                <a:tc>
                  <a:txBody>
                    <a:bodyPr/>
                    <a:lstStyle/>
                    <a:p>
                      <a:pPr algn="ctr" fontAlgn="ctr"/>
                      <a:r>
                        <a:rPr lang="en-US" sz="1000" u="none" strike="noStrike" dirty="0">
                          <a:effectLst/>
                        </a:rPr>
                        <a:t>Optional: Up to 3</a:t>
                      </a:r>
                      <a:endParaRPr lang="en-US" sz="1000" b="0" i="0" u="none" strike="noStrike" dirty="0">
                        <a:solidFill>
                          <a:srgbClr val="000000"/>
                        </a:solidFill>
                        <a:effectLst/>
                        <a:latin typeface="Aptos Narrow" panose="020B0004020202020204" pitchFamily="34" charset="0"/>
                      </a:endParaRPr>
                    </a:p>
                  </a:txBody>
                  <a:tcPr marL="2448" marR="2448" marT="2448" marB="0" anchor="ctr">
                    <a:noFill/>
                  </a:tcPr>
                </a:tc>
                <a:tc>
                  <a:txBody>
                    <a:bodyPr/>
                    <a:lstStyle/>
                    <a:p>
                      <a:pPr algn="ctr" fontAlgn="ctr"/>
                      <a:r>
                        <a:rPr lang="en-US" sz="1000" u="none" strike="noStrike" dirty="0">
                          <a:effectLst/>
                        </a:rPr>
                        <a:t>Required: 2 | Optional: Up to 8</a:t>
                      </a:r>
                      <a:endParaRPr lang="en-US" sz="1000" b="0" i="0" u="none" strike="noStrike" dirty="0">
                        <a:solidFill>
                          <a:srgbClr val="000000"/>
                        </a:solidFill>
                        <a:effectLst/>
                        <a:latin typeface="Aptos Narrow" panose="020B0004020202020204" pitchFamily="34" charset="0"/>
                      </a:endParaRPr>
                    </a:p>
                  </a:txBody>
                  <a:tcPr marL="2448" marR="2448" marT="2448" marB="0" anchor="ctr">
                    <a:noFill/>
                  </a:tcPr>
                </a:tc>
                <a:tc>
                  <a:txBody>
                    <a:bodyPr/>
                    <a:lstStyle/>
                    <a:p>
                      <a:pPr algn="ctr" fontAlgn="ctr"/>
                      <a:r>
                        <a:rPr lang="en-US" sz="1000" u="none" strike="noStrike">
                          <a:effectLst/>
                        </a:rPr>
                        <a:t>Required: 2 | Optional: Up to 8</a:t>
                      </a:r>
                      <a:endParaRPr lang="en-US" sz="1000" b="0" i="0" u="none" strike="noStrike">
                        <a:solidFill>
                          <a:srgbClr val="000000"/>
                        </a:solidFill>
                        <a:effectLst/>
                        <a:latin typeface="Aptos Narrow" panose="020B0004020202020204" pitchFamily="34" charset="0"/>
                      </a:endParaRPr>
                    </a:p>
                  </a:txBody>
                  <a:tcPr marL="2448" marR="2448" marT="2448" marB="0" anchor="ctr">
                    <a:noFill/>
                  </a:tcPr>
                </a:tc>
                <a:extLst>
                  <a:ext uri="{0D108BD9-81ED-4DB2-BD59-A6C34878D82A}">
                    <a16:rowId xmlns:a16="http://schemas.microsoft.com/office/drawing/2014/main" val="2608058258"/>
                  </a:ext>
                </a:extLst>
              </a:tr>
              <a:tr h="252015">
                <a:tc>
                  <a:txBody>
                    <a:bodyPr/>
                    <a:lstStyle/>
                    <a:p>
                      <a:pPr algn="l" fontAlgn="ctr"/>
                      <a:r>
                        <a:rPr lang="en-US" sz="1000" b="1" u="none" strike="noStrike" dirty="0">
                          <a:effectLst/>
                        </a:rPr>
                        <a:t>Partner Success Planning</a:t>
                      </a:r>
                      <a:endParaRPr lang="en-US" sz="1000" b="1" i="0" u="none" strike="noStrike" dirty="0">
                        <a:solidFill>
                          <a:srgbClr val="000000"/>
                        </a:solidFill>
                        <a:effectLst/>
                        <a:latin typeface="Aptos Narrow" panose="020B0004020202020204" pitchFamily="34" charset="0"/>
                      </a:endParaRPr>
                    </a:p>
                  </a:txBody>
                  <a:tcPr marL="2448" marR="2448" marT="2448" marB="0" anchor="ctr">
                    <a:solidFill>
                      <a:schemeClr val="bg1">
                        <a:lumMod val="85000"/>
                      </a:schemeClr>
                    </a:solidFill>
                  </a:tcPr>
                </a:tc>
                <a:tc>
                  <a:txBody>
                    <a:bodyPr/>
                    <a:lstStyle/>
                    <a:p>
                      <a:pPr algn="ctr" fontAlgn="ctr"/>
                      <a:r>
                        <a:rPr lang="en-US" sz="1000" u="none" strike="noStrike" dirty="0">
                          <a:effectLst/>
                        </a:rPr>
                        <a:t>( - )</a:t>
                      </a:r>
                      <a:endParaRPr lang="en-US" sz="1000" b="0" i="0" u="none" strike="noStrike" dirty="0">
                        <a:solidFill>
                          <a:srgbClr val="000000"/>
                        </a:solidFill>
                        <a:effectLst/>
                        <a:latin typeface="Aptos Narrow" panose="020B0004020202020204" pitchFamily="34" charset="0"/>
                      </a:endParaRPr>
                    </a:p>
                  </a:txBody>
                  <a:tcPr marL="2448" marR="2448" marT="2448" marB="0" anchor="ctr">
                    <a:solidFill>
                      <a:schemeClr val="bg1">
                        <a:lumMod val="85000"/>
                      </a:schemeClr>
                    </a:solidFill>
                  </a:tcPr>
                </a:tc>
                <a:tc>
                  <a:txBody>
                    <a:bodyPr/>
                    <a:lstStyle/>
                    <a:p>
                      <a:pPr algn="ctr" fontAlgn="ctr"/>
                      <a:r>
                        <a:rPr lang="en-US" sz="1000" u="none" strike="noStrike" dirty="0">
                          <a:effectLst/>
                        </a:rPr>
                        <a:t>Annual</a:t>
                      </a:r>
                      <a:endParaRPr lang="en-US" sz="1000" b="0" i="0" u="none" strike="noStrike" dirty="0">
                        <a:solidFill>
                          <a:srgbClr val="000000"/>
                        </a:solidFill>
                        <a:effectLst/>
                        <a:latin typeface="Aptos Narrow" panose="020B0004020202020204" pitchFamily="34" charset="0"/>
                      </a:endParaRPr>
                    </a:p>
                  </a:txBody>
                  <a:tcPr marL="2448" marR="2448" marT="2448" marB="0" anchor="ctr">
                    <a:solidFill>
                      <a:schemeClr val="bg1">
                        <a:lumMod val="85000"/>
                      </a:schemeClr>
                    </a:solidFill>
                  </a:tcPr>
                </a:tc>
                <a:tc>
                  <a:txBody>
                    <a:bodyPr/>
                    <a:lstStyle/>
                    <a:p>
                      <a:pPr algn="ctr" fontAlgn="ctr"/>
                      <a:r>
                        <a:rPr lang="en-US" sz="1000" u="none" strike="noStrike" dirty="0">
                          <a:effectLst/>
                        </a:rPr>
                        <a:t>Annual</a:t>
                      </a:r>
                      <a:endParaRPr lang="en-US" sz="1000" b="0" i="0" u="none" strike="noStrike" dirty="0">
                        <a:solidFill>
                          <a:srgbClr val="000000"/>
                        </a:solidFill>
                        <a:effectLst/>
                        <a:latin typeface="Aptos Narrow" panose="020B0004020202020204" pitchFamily="34" charset="0"/>
                      </a:endParaRPr>
                    </a:p>
                  </a:txBody>
                  <a:tcPr marL="2448" marR="2448" marT="2448" marB="0" anchor="ctr">
                    <a:solidFill>
                      <a:schemeClr val="bg1">
                        <a:lumMod val="85000"/>
                      </a:schemeClr>
                    </a:solidFill>
                  </a:tcPr>
                </a:tc>
                <a:tc>
                  <a:txBody>
                    <a:bodyPr/>
                    <a:lstStyle/>
                    <a:p>
                      <a:pPr algn="ctr" fontAlgn="ctr"/>
                      <a:r>
                        <a:rPr lang="en-US" sz="1000" u="none" strike="noStrike" dirty="0">
                          <a:effectLst/>
                        </a:rPr>
                        <a:t>Quarterly</a:t>
                      </a:r>
                      <a:endParaRPr lang="en-US" sz="1000" b="0" i="0" u="none" strike="noStrike" dirty="0">
                        <a:solidFill>
                          <a:srgbClr val="000000"/>
                        </a:solidFill>
                        <a:effectLst/>
                        <a:latin typeface="Aptos Narrow" panose="020B0004020202020204" pitchFamily="34" charset="0"/>
                      </a:endParaRPr>
                    </a:p>
                  </a:txBody>
                  <a:tcPr marL="2448" marR="2448" marT="2448" marB="0" anchor="ctr">
                    <a:solidFill>
                      <a:schemeClr val="bg1">
                        <a:lumMod val="85000"/>
                      </a:schemeClr>
                    </a:solidFill>
                  </a:tcPr>
                </a:tc>
                <a:extLst>
                  <a:ext uri="{0D108BD9-81ED-4DB2-BD59-A6C34878D82A}">
                    <a16:rowId xmlns:a16="http://schemas.microsoft.com/office/drawing/2014/main" val="4058675785"/>
                  </a:ext>
                </a:extLst>
              </a:tr>
              <a:tr h="252015">
                <a:tc>
                  <a:txBody>
                    <a:bodyPr/>
                    <a:lstStyle/>
                    <a:p>
                      <a:pPr algn="l" fontAlgn="ctr"/>
                      <a:r>
                        <a:rPr lang="en-US" sz="1000" b="1" u="none" strike="noStrike" dirty="0">
                          <a:effectLst/>
                        </a:rPr>
                        <a:t>Program T&amp;Cs</a:t>
                      </a:r>
                      <a:endParaRPr lang="en-US" sz="1000" b="1" i="0" u="none" strike="noStrike" dirty="0">
                        <a:solidFill>
                          <a:srgbClr val="000000"/>
                        </a:solidFill>
                        <a:effectLst/>
                        <a:latin typeface="Aptos Narrow" panose="020B0004020202020204" pitchFamily="34" charset="0"/>
                      </a:endParaRPr>
                    </a:p>
                  </a:txBody>
                  <a:tcPr marL="2448" marR="2448" marT="2448" marB="0" anchor="ctr">
                    <a:noFill/>
                  </a:tcPr>
                </a:tc>
                <a:tc>
                  <a:txBody>
                    <a:bodyPr/>
                    <a:lstStyle/>
                    <a:p>
                      <a:pPr algn="ctr" fontAlgn="ctr"/>
                      <a:r>
                        <a:rPr lang="en-US" sz="1000" u="none" strike="noStrike">
                          <a:effectLst/>
                        </a:rPr>
                        <a:t>Si</a:t>
                      </a:r>
                      <a:endParaRPr lang="en-US" sz="1000" b="0" i="0" u="none" strike="noStrike">
                        <a:solidFill>
                          <a:srgbClr val="000000"/>
                        </a:solidFill>
                        <a:effectLst/>
                        <a:latin typeface="Aptos Narrow" panose="020B0004020202020204" pitchFamily="34" charset="0"/>
                      </a:endParaRPr>
                    </a:p>
                  </a:txBody>
                  <a:tcPr marL="2448" marR="2448" marT="2448" marB="0" anchor="ctr">
                    <a:noFill/>
                  </a:tcPr>
                </a:tc>
                <a:tc>
                  <a:txBody>
                    <a:bodyPr/>
                    <a:lstStyle/>
                    <a:p>
                      <a:pPr algn="ctr" fontAlgn="ctr"/>
                      <a:r>
                        <a:rPr lang="en-US" sz="1000" u="none" strike="noStrike" dirty="0">
                          <a:effectLst/>
                        </a:rPr>
                        <a:t>Si</a:t>
                      </a:r>
                      <a:endParaRPr lang="en-US" sz="1000" b="0" i="0" u="none" strike="noStrike" dirty="0">
                        <a:solidFill>
                          <a:srgbClr val="000000"/>
                        </a:solidFill>
                        <a:effectLst/>
                        <a:latin typeface="Aptos Narrow" panose="020B0004020202020204" pitchFamily="34" charset="0"/>
                      </a:endParaRPr>
                    </a:p>
                  </a:txBody>
                  <a:tcPr marL="2448" marR="2448" marT="2448" marB="0" anchor="ctr">
                    <a:noFill/>
                  </a:tcPr>
                </a:tc>
                <a:tc>
                  <a:txBody>
                    <a:bodyPr/>
                    <a:lstStyle/>
                    <a:p>
                      <a:pPr algn="ctr" fontAlgn="ctr"/>
                      <a:r>
                        <a:rPr lang="en-US" sz="1000" u="none" strike="noStrike">
                          <a:effectLst/>
                        </a:rPr>
                        <a:t>Si</a:t>
                      </a:r>
                      <a:endParaRPr lang="en-US" sz="1000" b="0" i="0" u="none" strike="noStrike">
                        <a:solidFill>
                          <a:srgbClr val="000000"/>
                        </a:solidFill>
                        <a:effectLst/>
                        <a:latin typeface="Aptos Narrow" panose="020B0004020202020204" pitchFamily="34" charset="0"/>
                      </a:endParaRPr>
                    </a:p>
                  </a:txBody>
                  <a:tcPr marL="2448" marR="2448" marT="2448" marB="0" anchor="ctr">
                    <a:noFill/>
                  </a:tcPr>
                </a:tc>
                <a:tc>
                  <a:txBody>
                    <a:bodyPr/>
                    <a:lstStyle/>
                    <a:p>
                      <a:pPr algn="ctr" fontAlgn="ctr"/>
                      <a:r>
                        <a:rPr lang="en-US" sz="1000" u="none" strike="noStrike" dirty="0">
                          <a:effectLst/>
                        </a:rPr>
                        <a:t>Si</a:t>
                      </a:r>
                      <a:endParaRPr lang="en-US" sz="1000" b="0" i="0" u="none" strike="noStrike" dirty="0">
                        <a:solidFill>
                          <a:srgbClr val="000000"/>
                        </a:solidFill>
                        <a:effectLst/>
                        <a:latin typeface="Aptos Narrow" panose="020B0004020202020204" pitchFamily="34" charset="0"/>
                      </a:endParaRPr>
                    </a:p>
                  </a:txBody>
                  <a:tcPr marL="2448" marR="2448" marT="2448" marB="0" anchor="ctr">
                    <a:noFill/>
                  </a:tcPr>
                </a:tc>
                <a:extLst>
                  <a:ext uri="{0D108BD9-81ED-4DB2-BD59-A6C34878D82A}">
                    <a16:rowId xmlns:a16="http://schemas.microsoft.com/office/drawing/2014/main" val="401966690"/>
                  </a:ext>
                </a:extLst>
              </a:tr>
              <a:tr h="252015">
                <a:tc>
                  <a:txBody>
                    <a:bodyPr/>
                    <a:lstStyle/>
                    <a:p>
                      <a:pPr algn="l" fontAlgn="ctr"/>
                      <a:r>
                        <a:rPr lang="en-US" sz="1000" b="1" u="none" strike="noStrike" dirty="0">
                          <a:solidFill>
                            <a:schemeClr val="bg1"/>
                          </a:solidFill>
                          <a:effectLst/>
                        </a:rPr>
                        <a:t>Benefits</a:t>
                      </a:r>
                      <a:endParaRPr lang="en-US" sz="1000" b="1" i="0" u="none" strike="noStrike" dirty="0">
                        <a:solidFill>
                          <a:schemeClr val="bg1"/>
                        </a:solidFill>
                        <a:effectLst/>
                        <a:latin typeface="Aptos Narrow" panose="020B0004020202020204" pitchFamily="34" charset="0"/>
                      </a:endParaRPr>
                    </a:p>
                  </a:txBody>
                  <a:tcPr marL="2448" marR="2448" marT="2448" marB="0" anchor="ctr">
                    <a:solidFill>
                      <a:schemeClr val="accent1"/>
                    </a:solidFill>
                  </a:tcPr>
                </a:tc>
                <a:tc>
                  <a:txBody>
                    <a:bodyPr/>
                    <a:lstStyle/>
                    <a:p>
                      <a:pPr algn="ctr" fontAlgn="ctr"/>
                      <a:r>
                        <a:rPr lang="en-US" sz="1000" u="none" strike="noStrike" dirty="0">
                          <a:solidFill>
                            <a:schemeClr val="bg1"/>
                          </a:solidFill>
                          <a:effectLst/>
                        </a:rPr>
                        <a:t> </a:t>
                      </a:r>
                      <a:endParaRPr lang="en-US" sz="1000" b="0" i="0" u="none" strike="noStrike" dirty="0">
                        <a:solidFill>
                          <a:schemeClr val="bg1"/>
                        </a:solidFill>
                        <a:effectLst/>
                        <a:latin typeface="Aptos Narrow" panose="020B0004020202020204" pitchFamily="34" charset="0"/>
                      </a:endParaRPr>
                    </a:p>
                  </a:txBody>
                  <a:tcPr marL="2448" marR="2448" marT="2448" marB="0" anchor="ctr">
                    <a:solidFill>
                      <a:schemeClr val="accent1"/>
                    </a:solidFill>
                  </a:tcPr>
                </a:tc>
                <a:tc>
                  <a:txBody>
                    <a:bodyPr/>
                    <a:lstStyle/>
                    <a:p>
                      <a:pPr algn="ctr" fontAlgn="ctr"/>
                      <a:r>
                        <a:rPr lang="en-US" sz="1000" u="none" strike="noStrike" dirty="0">
                          <a:solidFill>
                            <a:schemeClr val="bg1"/>
                          </a:solidFill>
                          <a:effectLst/>
                        </a:rPr>
                        <a:t> </a:t>
                      </a:r>
                      <a:endParaRPr lang="en-US" sz="1000" b="0" i="0" u="none" strike="noStrike" dirty="0">
                        <a:solidFill>
                          <a:schemeClr val="bg1"/>
                        </a:solidFill>
                        <a:effectLst/>
                        <a:latin typeface="Aptos Narrow" panose="020B0004020202020204" pitchFamily="34" charset="0"/>
                      </a:endParaRPr>
                    </a:p>
                  </a:txBody>
                  <a:tcPr marL="2448" marR="2448" marT="2448" marB="0" anchor="ctr">
                    <a:solidFill>
                      <a:schemeClr val="accent1"/>
                    </a:solidFill>
                  </a:tcPr>
                </a:tc>
                <a:tc>
                  <a:txBody>
                    <a:bodyPr/>
                    <a:lstStyle/>
                    <a:p>
                      <a:pPr algn="ctr" fontAlgn="ctr"/>
                      <a:r>
                        <a:rPr lang="en-US" sz="1000" u="none" strike="noStrike" dirty="0">
                          <a:solidFill>
                            <a:schemeClr val="bg1"/>
                          </a:solidFill>
                          <a:effectLst/>
                        </a:rPr>
                        <a:t> </a:t>
                      </a:r>
                      <a:endParaRPr lang="en-US" sz="1000" b="0" i="0" u="none" strike="noStrike" dirty="0">
                        <a:solidFill>
                          <a:schemeClr val="bg1"/>
                        </a:solidFill>
                        <a:effectLst/>
                        <a:latin typeface="Aptos Narrow" panose="020B0004020202020204" pitchFamily="34" charset="0"/>
                      </a:endParaRPr>
                    </a:p>
                  </a:txBody>
                  <a:tcPr marL="2448" marR="2448" marT="2448" marB="0" anchor="ctr">
                    <a:solidFill>
                      <a:schemeClr val="accent1"/>
                    </a:solidFill>
                  </a:tcPr>
                </a:tc>
                <a:tc>
                  <a:txBody>
                    <a:bodyPr/>
                    <a:lstStyle/>
                    <a:p>
                      <a:pPr algn="ctr" fontAlgn="ctr"/>
                      <a:r>
                        <a:rPr lang="en-US" sz="1000" u="none" strike="noStrike" dirty="0">
                          <a:solidFill>
                            <a:schemeClr val="bg1"/>
                          </a:solidFill>
                          <a:effectLst/>
                        </a:rPr>
                        <a:t> </a:t>
                      </a:r>
                      <a:endParaRPr lang="en-US" sz="1000" b="0" i="0" u="none" strike="noStrike" dirty="0">
                        <a:solidFill>
                          <a:schemeClr val="bg1"/>
                        </a:solidFill>
                        <a:effectLst/>
                        <a:latin typeface="Aptos Narrow" panose="020B0004020202020204" pitchFamily="34" charset="0"/>
                      </a:endParaRPr>
                    </a:p>
                  </a:txBody>
                  <a:tcPr marL="2448" marR="2448" marT="2448" marB="0" anchor="ctr">
                    <a:solidFill>
                      <a:schemeClr val="accent1"/>
                    </a:solidFill>
                  </a:tcPr>
                </a:tc>
                <a:extLst>
                  <a:ext uri="{0D108BD9-81ED-4DB2-BD59-A6C34878D82A}">
                    <a16:rowId xmlns:a16="http://schemas.microsoft.com/office/drawing/2014/main" val="2651398081"/>
                  </a:ext>
                </a:extLst>
              </a:tr>
              <a:tr h="252015">
                <a:tc>
                  <a:txBody>
                    <a:bodyPr/>
                    <a:lstStyle/>
                    <a:p>
                      <a:pPr algn="l" fontAlgn="ctr"/>
                      <a:r>
                        <a:rPr lang="en-US" sz="1000" b="1" u="none" strike="noStrike" dirty="0">
                          <a:effectLst/>
                        </a:rPr>
                        <a:t>Sales Volume Rebate</a:t>
                      </a:r>
                      <a:endParaRPr lang="en-US" sz="1000" b="1" i="0" u="none" strike="noStrike" dirty="0">
                        <a:solidFill>
                          <a:srgbClr val="000000"/>
                        </a:solidFill>
                        <a:effectLst/>
                        <a:latin typeface="Aptos Narrow" panose="020B0004020202020204" pitchFamily="34" charset="0"/>
                      </a:endParaRPr>
                    </a:p>
                  </a:txBody>
                  <a:tcPr marL="2448" marR="2448" marT="2448" marB="0" anchor="ctr">
                    <a:noFill/>
                  </a:tcPr>
                </a:tc>
                <a:tc>
                  <a:txBody>
                    <a:bodyPr/>
                    <a:lstStyle/>
                    <a:p>
                      <a:pPr algn="ctr" fontAlgn="ctr"/>
                      <a:r>
                        <a:rPr lang="en-US" sz="1000" u="none" strike="noStrike">
                          <a:effectLst/>
                        </a:rPr>
                        <a:t>( - )</a:t>
                      </a:r>
                      <a:endParaRPr lang="en-US" sz="1000" b="0" i="0" u="none" strike="noStrike">
                        <a:solidFill>
                          <a:srgbClr val="000000"/>
                        </a:solidFill>
                        <a:effectLst/>
                        <a:latin typeface="Aptos Narrow" panose="020B0004020202020204" pitchFamily="34" charset="0"/>
                      </a:endParaRPr>
                    </a:p>
                  </a:txBody>
                  <a:tcPr marL="2448" marR="2448" marT="2448" marB="0" anchor="ctr">
                    <a:noFill/>
                  </a:tcPr>
                </a:tc>
                <a:tc>
                  <a:txBody>
                    <a:bodyPr/>
                    <a:lstStyle/>
                    <a:p>
                      <a:pPr algn="ctr" fontAlgn="ctr"/>
                      <a:r>
                        <a:rPr lang="en-US" sz="1000" u="none" strike="noStrike">
                          <a:effectLst/>
                        </a:rPr>
                        <a:t>( - )</a:t>
                      </a:r>
                      <a:endParaRPr lang="en-US" sz="1000" b="0" i="0" u="none" strike="noStrike">
                        <a:solidFill>
                          <a:srgbClr val="000000"/>
                        </a:solidFill>
                        <a:effectLst/>
                        <a:latin typeface="Aptos Narrow" panose="020B0004020202020204" pitchFamily="34" charset="0"/>
                      </a:endParaRPr>
                    </a:p>
                  </a:txBody>
                  <a:tcPr marL="2448" marR="2448" marT="2448" marB="0" anchor="ctr">
                    <a:noFill/>
                  </a:tcPr>
                </a:tc>
                <a:tc>
                  <a:txBody>
                    <a:bodyPr/>
                    <a:lstStyle/>
                    <a:p>
                      <a:pPr algn="ctr" fontAlgn="ctr"/>
                      <a:r>
                        <a:rPr lang="en-US" sz="1000" u="none" strike="noStrike">
                          <a:effectLst/>
                        </a:rPr>
                        <a:t>3%</a:t>
                      </a:r>
                      <a:endParaRPr lang="en-US" sz="1000" b="0" i="0" u="none" strike="noStrike">
                        <a:solidFill>
                          <a:srgbClr val="000000"/>
                        </a:solidFill>
                        <a:effectLst/>
                        <a:latin typeface="Aptos Narrow" panose="020B0004020202020204" pitchFamily="34" charset="0"/>
                      </a:endParaRPr>
                    </a:p>
                  </a:txBody>
                  <a:tcPr marL="2448" marR="2448" marT="2448" marB="0" anchor="ctr">
                    <a:noFill/>
                  </a:tcPr>
                </a:tc>
                <a:tc>
                  <a:txBody>
                    <a:bodyPr/>
                    <a:lstStyle/>
                    <a:p>
                      <a:pPr algn="ctr" fontAlgn="ctr"/>
                      <a:r>
                        <a:rPr lang="en-US" sz="1000" u="none" strike="noStrike" dirty="0">
                          <a:effectLst/>
                        </a:rPr>
                        <a:t>6%</a:t>
                      </a:r>
                      <a:endParaRPr lang="en-US" sz="1000" b="0" i="0" u="none" strike="noStrike" dirty="0">
                        <a:solidFill>
                          <a:srgbClr val="000000"/>
                        </a:solidFill>
                        <a:effectLst/>
                        <a:latin typeface="Aptos Narrow" panose="020B0004020202020204" pitchFamily="34" charset="0"/>
                      </a:endParaRPr>
                    </a:p>
                  </a:txBody>
                  <a:tcPr marL="2448" marR="2448" marT="2448" marB="0" anchor="ctr">
                    <a:noFill/>
                  </a:tcPr>
                </a:tc>
                <a:extLst>
                  <a:ext uri="{0D108BD9-81ED-4DB2-BD59-A6C34878D82A}">
                    <a16:rowId xmlns:a16="http://schemas.microsoft.com/office/drawing/2014/main" val="1889588892"/>
                  </a:ext>
                </a:extLst>
              </a:tr>
              <a:tr h="252015">
                <a:tc>
                  <a:txBody>
                    <a:bodyPr/>
                    <a:lstStyle/>
                    <a:p>
                      <a:pPr algn="l" fontAlgn="ctr"/>
                      <a:r>
                        <a:rPr lang="en-US" sz="1000" b="1" u="none" strike="noStrike" dirty="0">
                          <a:effectLst/>
                        </a:rPr>
                        <a:t>MDF/SDF</a:t>
                      </a:r>
                      <a:endParaRPr lang="en-US" sz="1000" b="1" i="0" u="none" strike="noStrike" dirty="0">
                        <a:solidFill>
                          <a:srgbClr val="000000"/>
                        </a:solidFill>
                        <a:effectLst/>
                        <a:latin typeface="Aptos Narrow" panose="020B0004020202020204" pitchFamily="34" charset="0"/>
                      </a:endParaRPr>
                    </a:p>
                  </a:txBody>
                  <a:tcPr marL="2448" marR="2448" marT="2448" marB="0" anchor="ctr">
                    <a:solidFill>
                      <a:schemeClr val="bg1">
                        <a:lumMod val="85000"/>
                      </a:schemeClr>
                    </a:solidFill>
                  </a:tcPr>
                </a:tc>
                <a:tc>
                  <a:txBody>
                    <a:bodyPr/>
                    <a:lstStyle/>
                    <a:p>
                      <a:pPr algn="ctr" fontAlgn="ctr"/>
                      <a:r>
                        <a:rPr lang="en-US" sz="1000" u="none" strike="noStrike" dirty="0">
                          <a:effectLst/>
                        </a:rPr>
                        <a:t>( - )</a:t>
                      </a:r>
                      <a:endParaRPr lang="en-US" sz="1000" b="0" i="0" u="none" strike="noStrike" dirty="0">
                        <a:solidFill>
                          <a:srgbClr val="000000"/>
                        </a:solidFill>
                        <a:effectLst/>
                        <a:latin typeface="Aptos Narrow" panose="020B0004020202020204" pitchFamily="34" charset="0"/>
                      </a:endParaRPr>
                    </a:p>
                  </a:txBody>
                  <a:tcPr marL="2448" marR="2448" marT="2448" marB="0" anchor="ctr">
                    <a:solidFill>
                      <a:schemeClr val="bg1">
                        <a:lumMod val="85000"/>
                      </a:schemeClr>
                    </a:solidFill>
                  </a:tcPr>
                </a:tc>
                <a:tc>
                  <a:txBody>
                    <a:bodyPr/>
                    <a:lstStyle/>
                    <a:p>
                      <a:pPr algn="ctr" fontAlgn="ctr"/>
                      <a:r>
                        <a:rPr lang="en-US" sz="1000" u="none" strike="noStrike" dirty="0">
                          <a:effectLst/>
                        </a:rPr>
                        <a:t>Proposal Based</a:t>
                      </a:r>
                      <a:endParaRPr lang="en-US" sz="1000" b="0" i="0" u="none" strike="noStrike" dirty="0">
                        <a:solidFill>
                          <a:srgbClr val="000000"/>
                        </a:solidFill>
                        <a:effectLst/>
                        <a:latin typeface="Aptos Narrow" panose="020B0004020202020204" pitchFamily="34" charset="0"/>
                      </a:endParaRPr>
                    </a:p>
                  </a:txBody>
                  <a:tcPr marL="2448" marR="2448" marT="2448" marB="0" anchor="ctr">
                    <a:solidFill>
                      <a:schemeClr val="bg1">
                        <a:lumMod val="85000"/>
                      </a:schemeClr>
                    </a:solidFill>
                  </a:tcPr>
                </a:tc>
                <a:tc>
                  <a:txBody>
                    <a:bodyPr/>
                    <a:lstStyle/>
                    <a:p>
                      <a:pPr algn="ctr" fontAlgn="ctr"/>
                      <a:r>
                        <a:rPr lang="en-US" sz="1000" u="none" strike="noStrike" dirty="0">
                          <a:effectLst/>
                        </a:rPr>
                        <a:t>Proposal Based</a:t>
                      </a:r>
                      <a:endParaRPr lang="en-US" sz="1000" b="0" i="0" u="none" strike="noStrike" dirty="0">
                        <a:solidFill>
                          <a:srgbClr val="000000"/>
                        </a:solidFill>
                        <a:effectLst/>
                        <a:latin typeface="Aptos Narrow" panose="020B0004020202020204" pitchFamily="34" charset="0"/>
                      </a:endParaRPr>
                    </a:p>
                  </a:txBody>
                  <a:tcPr marL="2448" marR="2448" marT="2448" marB="0" anchor="ctr">
                    <a:solidFill>
                      <a:schemeClr val="bg1">
                        <a:lumMod val="85000"/>
                      </a:schemeClr>
                    </a:solidFill>
                  </a:tcPr>
                </a:tc>
                <a:tc>
                  <a:txBody>
                    <a:bodyPr/>
                    <a:lstStyle/>
                    <a:p>
                      <a:pPr algn="ctr" fontAlgn="ctr"/>
                      <a:r>
                        <a:rPr lang="en-US" sz="1000" u="none" strike="noStrike" dirty="0">
                          <a:effectLst/>
                        </a:rPr>
                        <a:t>Proposal Based</a:t>
                      </a:r>
                      <a:endParaRPr lang="en-US" sz="1000" b="0" i="0" u="none" strike="noStrike" dirty="0">
                        <a:solidFill>
                          <a:srgbClr val="000000"/>
                        </a:solidFill>
                        <a:effectLst/>
                        <a:latin typeface="Aptos Narrow" panose="020B0004020202020204" pitchFamily="34" charset="0"/>
                      </a:endParaRPr>
                    </a:p>
                  </a:txBody>
                  <a:tcPr marL="2448" marR="2448" marT="2448" marB="0" anchor="ctr">
                    <a:solidFill>
                      <a:schemeClr val="bg1">
                        <a:lumMod val="85000"/>
                      </a:schemeClr>
                    </a:solidFill>
                  </a:tcPr>
                </a:tc>
                <a:extLst>
                  <a:ext uri="{0D108BD9-81ED-4DB2-BD59-A6C34878D82A}">
                    <a16:rowId xmlns:a16="http://schemas.microsoft.com/office/drawing/2014/main" val="3155554754"/>
                  </a:ext>
                </a:extLst>
              </a:tr>
              <a:tr h="252015">
                <a:tc>
                  <a:txBody>
                    <a:bodyPr/>
                    <a:lstStyle/>
                    <a:p>
                      <a:pPr algn="l" fontAlgn="ctr"/>
                      <a:r>
                        <a:rPr lang="en-US" sz="1000" b="1" u="none" strike="noStrike" dirty="0">
                          <a:effectLst/>
                        </a:rPr>
                        <a:t>Access to Elite Partner Support</a:t>
                      </a:r>
                      <a:endParaRPr lang="en-US" sz="1000" b="1" i="0" u="none" strike="noStrike" dirty="0">
                        <a:solidFill>
                          <a:srgbClr val="000000"/>
                        </a:solidFill>
                        <a:effectLst/>
                        <a:latin typeface="Aptos Narrow" panose="020B0004020202020204" pitchFamily="34" charset="0"/>
                      </a:endParaRPr>
                    </a:p>
                  </a:txBody>
                  <a:tcPr marL="2448" marR="2448" marT="2448" marB="0" anchor="ctr">
                    <a:noFill/>
                  </a:tcPr>
                </a:tc>
                <a:tc>
                  <a:txBody>
                    <a:bodyPr/>
                    <a:lstStyle/>
                    <a:p>
                      <a:pPr algn="ctr" fontAlgn="ctr"/>
                      <a:r>
                        <a:rPr lang="en-US" sz="1000" u="none" strike="noStrike">
                          <a:effectLst/>
                        </a:rPr>
                        <a:t>( - )</a:t>
                      </a:r>
                      <a:endParaRPr lang="en-US" sz="1000" b="0" i="0" u="none" strike="noStrike">
                        <a:solidFill>
                          <a:srgbClr val="000000"/>
                        </a:solidFill>
                        <a:effectLst/>
                        <a:latin typeface="Aptos Narrow" panose="020B0004020202020204" pitchFamily="34" charset="0"/>
                      </a:endParaRPr>
                    </a:p>
                  </a:txBody>
                  <a:tcPr marL="2448" marR="2448" marT="2448" marB="0" anchor="ctr">
                    <a:noFill/>
                  </a:tcPr>
                </a:tc>
                <a:tc>
                  <a:txBody>
                    <a:bodyPr/>
                    <a:lstStyle/>
                    <a:p>
                      <a:pPr algn="ctr" fontAlgn="ctr"/>
                      <a:r>
                        <a:rPr lang="en-US" sz="1000" u="none" strike="noStrike">
                          <a:effectLst/>
                        </a:rPr>
                        <a:t>( - )</a:t>
                      </a:r>
                      <a:endParaRPr lang="en-US" sz="1000" b="0" i="0" u="none" strike="noStrike">
                        <a:solidFill>
                          <a:srgbClr val="000000"/>
                        </a:solidFill>
                        <a:effectLst/>
                        <a:latin typeface="Aptos Narrow" panose="020B0004020202020204" pitchFamily="34" charset="0"/>
                      </a:endParaRPr>
                    </a:p>
                  </a:txBody>
                  <a:tcPr marL="2448" marR="2448" marT="2448" marB="0" anchor="ctr">
                    <a:noFill/>
                  </a:tcPr>
                </a:tc>
                <a:tc>
                  <a:txBody>
                    <a:bodyPr/>
                    <a:lstStyle/>
                    <a:p>
                      <a:pPr algn="ctr" fontAlgn="ctr"/>
                      <a:r>
                        <a:rPr lang="en-US" sz="1000" u="none" strike="noStrike">
                          <a:effectLst/>
                        </a:rPr>
                        <a:t>( - )</a:t>
                      </a:r>
                      <a:endParaRPr lang="en-US" sz="1000" b="0" i="0" u="none" strike="noStrike">
                        <a:solidFill>
                          <a:srgbClr val="000000"/>
                        </a:solidFill>
                        <a:effectLst/>
                        <a:latin typeface="Aptos Narrow" panose="020B0004020202020204" pitchFamily="34" charset="0"/>
                      </a:endParaRPr>
                    </a:p>
                  </a:txBody>
                  <a:tcPr marL="2448" marR="2448" marT="2448" marB="0" anchor="ctr">
                    <a:noFill/>
                  </a:tcPr>
                </a:tc>
                <a:tc>
                  <a:txBody>
                    <a:bodyPr/>
                    <a:lstStyle/>
                    <a:p>
                      <a:pPr algn="ctr" fontAlgn="ctr"/>
                      <a:r>
                        <a:rPr lang="en-US" sz="1000" u="none" strike="noStrike" dirty="0">
                          <a:effectLst/>
                        </a:rPr>
                        <a:t>Si</a:t>
                      </a:r>
                      <a:endParaRPr lang="en-US" sz="1000" b="0" i="0" u="none" strike="noStrike" dirty="0">
                        <a:solidFill>
                          <a:srgbClr val="000000"/>
                        </a:solidFill>
                        <a:effectLst/>
                        <a:latin typeface="Aptos Narrow" panose="020B0004020202020204" pitchFamily="34" charset="0"/>
                      </a:endParaRPr>
                    </a:p>
                  </a:txBody>
                  <a:tcPr marL="2448" marR="2448" marT="2448" marB="0" anchor="ctr">
                    <a:noFill/>
                  </a:tcPr>
                </a:tc>
                <a:extLst>
                  <a:ext uri="{0D108BD9-81ED-4DB2-BD59-A6C34878D82A}">
                    <a16:rowId xmlns:a16="http://schemas.microsoft.com/office/drawing/2014/main" val="1940881952"/>
                  </a:ext>
                </a:extLst>
              </a:tr>
              <a:tr h="252015">
                <a:tc>
                  <a:txBody>
                    <a:bodyPr/>
                    <a:lstStyle/>
                    <a:p>
                      <a:pPr algn="l" fontAlgn="ctr"/>
                      <a:r>
                        <a:rPr lang="en-US" sz="1000" b="1" u="none" strike="noStrike" dirty="0">
                          <a:effectLst/>
                        </a:rPr>
                        <a:t>Executive Sponsor</a:t>
                      </a:r>
                      <a:endParaRPr lang="en-US" sz="1000" b="1" i="0" u="none" strike="noStrike" dirty="0">
                        <a:solidFill>
                          <a:srgbClr val="000000"/>
                        </a:solidFill>
                        <a:effectLst/>
                        <a:latin typeface="Aptos Narrow" panose="020B0004020202020204" pitchFamily="34" charset="0"/>
                      </a:endParaRPr>
                    </a:p>
                  </a:txBody>
                  <a:tcPr marL="2448" marR="2448" marT="2448" marB="0" anchor="ctr">
                    <a:solidFill>
                      <a:schemeClr val="bg1">
                        <a:lumMod val="85000"/>
                      </a:schemeClr>
                    </a:solidFill>
                  </a:tcPr>
                </a:tc>
                <a:tc>
                  <a:txBody>
                    <a:bodyPr/>
                    <a:lstStyle/>
                    <a:p>
                      <a:pPr algn="ctr" fontAlgn="ctr"/>
                      <a:r>
                        <a:rPr lang="en-US" sz="1000" u="none" strike="noStrike">
                          <a:effectLst/>
                        </a:rPr>
                        <a:t>( - )</a:t>
                      </a:r>
                      <a:endParaRPr lang="en-US" sz="1000" b="0" i="0" u="none" strike="noStrike">
                        <a:solidFill>
                          <a:srgbClr val="000000"/>
                        </a:solidFill>
                        <a:effectLst/>
                        <a:latin typeface="Aptos Narrow" panose="020B0004020202020204" pitchFamily="34" charset="0"/>
                      </a:endParaRPr>
                    </a:p>
                  </a:txBody>
                  <a:tcPr marL="2448" marR="2448" marT="2448" marB="0" anchor="ctr">
                    <a:solidFill>
                      <a:schemeClr val="bg1">
                        <a:lumMod val="85000"/>
                      </a:schemeClr>
                    </a:solidFill>
                  </a:tcPr>
                </a:tc>
                <a:tc>
                  <a:txBody>
                    <a:bodyPr/>
                    <a:lstStyle/>
                    <a:p>
                      <a:pPr algn="ctr" fontAlgn="ctr"/>
                      <a:r>
                        <a:rPr lang="en-US" sz="1000" u="none" strike="noStrike">
                          <a:effectLst/>
                        </a:rPr>
                        <a:t>( - )</a:t>
                      </a:r>
                      <a:endParaRPr lang="en-US" sz="1000" b="0" i="0" u="none" strike="noStrike">
                        <a:solidFill>
                          <a:srgbClr val="000000"/>
                        </a:solidFill>
                        <a:effectLst/>
                        <a:latin typeface="Aptos Narrow" panose="020B0004020202020204" pitchFamily="34" charset="0"/>
                      </a:endParaRPr>
                    </a:p>
                  </a:txBody>
                  <a:tcPr marL="2448" marR="2448" marT="2448" marB="0" anchor="ctr">
                    <a:solidFill>
                      <a:schemeClr val="bg1">
                        <a:lumMod val="85000"/>
                      </a:schemeClr>
                    </a:solidFill>
                  </a:tcPr>
                </a:tc>
                <a:tc>
                  <a:txBody>
                    <a:bodyPr/>
                    <a:lstStyle/>
                    <a:p>
                      <a:pPr algn="ctr" fontAlgn="ctr"/>
                      <a:r>
                        <a:rPr lang="en-US" sz="1000" u="none" strike="noStrike" dirty="0">
                          <a:effectLst/>
                        </a:rPr>
                        <a:t>( - )</a:t>
                      </a:r>
                      <a:endParaRPr lang="en-US" sz="1000" b="0" i="0" u="none" strike="noStrike" dirty="0">
                        <a:solidFill>
                          <a:srgbClr val="000000"/>
                        </a:solidFill>
                        <a:effectLst/>
                        <a:latin typeface="Aptos Narrow" panose="020B0004020202020204" pitchFamily="34" charset="0"/>
                      </a:endParaRPr>
                    </a:p>
                  </a:txBody>
                  <a:tcPr marL="2448" marR="2448" marT="2448" marB="0" anchor="ctr">
                    <a:solidFill>
                      <a:schemeClr val="bg1">
                        <a:lumMod val="85000"/>
                      </a:schemeClr>
                    </a:solidFill>
                  </a:tcPr>
                </a:tc>
                <a:tc>
                  <a:txBody>
                    <a:bodyPr/>
                    <a:lstStyle/>
                    <a:p>
                      <a:pPr algn="ctr" fontAlgn="ctr"/>
                      <a:r>
                        <a:rPr lang="en-US" sz="1000" u="none" strike="noStrike" dirty="0">
                          <a:effectLst/>
                        </a:rPr>
                        <a:t>Si</a:t>
                      </a:r>
                      <a:endParaRPr lang="en-US" sz="1000" b="0" i="0" u="none" strike="noStrike" dirty="0">
                        <a:solidFill>
                          <a:srgbClr val="000000"/>
                        </a:solidFill>
                        <a:effectLst/>
                        <a:latin typeface="Aptos Narrow" panose="020B0004020202020204" pitchFamily="34" charset="0"/>
                      </a:endParaRPr>
                    </a:p>
                  </a:txBody>
                  <a:tcPr marL="2448" marR="2448" marT="2448" marB="0" anchor="ctr">
                    <a:solidFill>
                      <a:schemeClr val="bg1">
                        <a:lumMod val="85000"/>
                      </a:schemeClr>
                    </a:solidFill>
                  </a:tcPr>
                </a:tc>
                <a:extLst>
                  <a:ext uri="{0D108BD9-81ED-4DB2-BD59-A6C34878D82A}">
                    <a16:rowId xmlns:a16="http://schemas.microsoft.com/office/drawing/2014/main" val="829017637"/>
                  </a:ext>
                </a:extLst>
              </a:tr>
              <a:tr h="252015">
                <a:tc>
                  <a:txBody>
                    <a:bodyPr/>
                    <a:lstStyle/>
                    <a:p>
                      <a:pPr algn="l" fontAlgn="ctr"/>
                      <a:r>
                        <a:rPr lang="en-US" sz="1000" b="1" u="none" strike="noStrike" dirty="0">
                          <a:effectLst/>
                        </a:rPr>
                        <a:t>Access to Service Provider Plan</a:t>
                      </a:r>
                      <a:endParaRPr lang="en-US" sz="1000" b="1" i="0" u="none" strike="noStrike" dirty="0">
                        <a:solidFill>
                          <a:srgbClr val="000000"/>
                        </a:solidFill>
                        <a:effectLst/>
                        <a:latin typeface="Aptos Narrow" panose="020B0004020202020204" pitchFamily="34" charset="0"/>
                      </a:endParaRPr>
                    </a:p>
                  </a:txBody>
                  <a:tcPr marL="2448" marR="2448" marT="2448" marB="0" anchor="ctr">
                    <a:noFill/>
                  </a:tcPr>
                </a:tc>
                <a:tc>
                  <a:txBody>
                    <a:bodyPr/>
                    <a:lstStyle/>
                    <a:p>
                      <a:pPr algn="ctr" fontAlgn="ctr"/>
                      <a:r>
                        <a:rPr lang="en-US" sz="1000" u="none" strike="noStrike" dirty="0">
                          <a:effectLst/>
                        </a:rPr>
                        <a:t>Si</a:t>
                      </a:r>
                      <a:endParaRPr lang="en-US" sz="1000" b="0" i="0" u="none" strike="noStrike" dirty="0">
                        <a:solidFill>
                          <a:srgbClr val="000000"/>
                        </a:solidFill>
                        <a:effectLst/>
                        <a:latin typeface="Aptos Narrow" panose="020B0004020202020204" pitchFamily="34" charset="0"/>
                      </a:endParaRPr>
                    </a:p>
                  </a:txBody>
                  <a:tcPr marL="2448" marR="2448" marT="2448" marB="0" anchor="ctr">
                    <a:noFill/>
                  </a:tcPr>
                </a:tc>
                <a:tc>
                  <a:txBody>
                    <a:bodyPr/>
                    <a:lstStyle/>
                    <a:p>
                      <a:pPr algn="ctr" fontAlgn="ctr"/>
                      <a:r>
                        <a:rPr lang="en-US" sz="1000" u="none" strike="noStrike" dirty="0">
                          <a:effectLst/>
                        </a:rPr>
                        <a:t>Si</a:t>
                      </a:r>
                      <a:endParaRPr lang="en-US" sz="1000" b="0" i="0" u="none" strike="noStrike" dirty="0">
                        <a:solidFill>
                          <a:srgbClr val="000000"/>
                        </a:solidFill>
                        <a:effectLst/>
                        <a:latin typeface="Aptos Narrow" panose="020B0004020202020204" pitchFamily="34" charset="0"/>
                      </a:endParaRPr>
                    </a:p>
                  </a:txBody>
                  <a:tcPr marL="2448" marR="2448" marT="2448" marB="0" anchor="ctr">
                    <a:noFill/>
                  </a:tcPr>
                </a:tc>
                <a:tc>
                  <a:txBody>
                    <a:bodyPr/>
                    <a:lstStyle/>
                    <a:p>
                      <a:pPr algn="ctr" fontAlgn="ctr"/>
                      <a:r>
                        <a:rPr lang="en-US" sz="1000" u="none" strike="noStrike">
                          <a:effectLst/>
                        </a:rPr>
                        <a:t>Si</a:t>
                      </a:r>
                      <a:endParaRPr lang="en-US" sz="1000" b="0" i="0" u="none" strike="noStrike">
                        <a:solidFill>
                          <a:srgbClr val="000000"/>
                        </a:solidFill>
                        <a:effectLst/>
                        <a:latin typeface="Aptos Narrow" panose="020B0004020202020204" pitchFamily="34" charset="0"/>
                      </a:endParaRPr>
                    </a:p>
                  </a:txBody>
                  <a:tcPr marL="2448" marR="2448" marT="2448" marB="0" anchor="ctr">
                    <a:noFill/>
                  </a:tcPr>
                </a:tc>
                <a:tc>
                  <a:txBody>
                    <a:bodyPr/>
                    <a:lstStyle/>
                    <a:p>
                      <a:pPr algn="ctr" fontAlgn="ctr"/>
                      <a:r>
                        <a:rPr lang="en-US" sz="1000" u="none" strike="noStrike" dirty="0">
                          <a:effectLst/>
                        </a:rPr>
                        <a:t>Si</a:t>
                      </a:r>
                      <a:endParaRPr lang="en-US" sz="1000" b="0" i="0" u="none" strike="noStrike" dirty="0">
                        <a:solidFill>
                          <a:srgbClr val="000000"/>
                        </a:solidFill>
                        <a:effectLst/>
                        <a:latin typeface="Aptos Narrow" panose="020B0004020202020204" pitchFamily="34" charset="0"/>
                      </a:endParaRPr>
                    </a:p>
                  </a:txBody>
                  <a:tcPr marL="2448" marR="2448" marT="2448" marB="0" anchor="ctr">
                    <a:noFill/>
                  </a:tcPr>
                </a:tc>
                <a:extLst>
                  <a:ext uri="{0D108BD9-81ED-4DB2-BD59-A6C34878D82A}">
                    <a16:rowId xmlns:a16="http://schemas.microsoft.com/office/drawing/2014/main" val="3898858666"/>
                  </a:ext>
                </a:extLst>
              </a:tr>
              <a:tr h="252015">
                <a:tc>
                  <a:txBody>
                    <a:bodyPr/>
                    <a:lstStyle/>
                    <a:p>
                      <a:pPr algn="l" fontAlgn="ctr"/>
                      <a:r>
                        <a:rPr lang="en-US" sz="1000" b="1" u="none" strike="noStrike" dirty="0">
                          <a:effectLst/>
                        </a:rPr>
                        <a:t>Service Provider Pricing</a:t>
                      </a:r>
                      <a:endParaRPr lang="en-US" sz="1000" b="1" i="0" u="none" strike="noStrike" dirty="0">
                        <a:solidFill>
                          <a:srgbClr val="000000"/>
                        </a:solidFill>
                        <a:effectLst/>
                        <a:latin typeface="Aptos Narrow" panose="020B0004020202020204" pitchFamily="34" charset="0"/>
                      </a:endParaRPr>
                    </a:p>
                  </a:txBody>
                  <a:tcPr marL="2448" marR="2448" marT="2448" marB="0" anchor="ctr">
                    <a:solidFill>
                      <a:schemeClr val="bg1">
                        <a:lumMod val="85000"/>
                      </a:schemeClr>
                    </a:solidFill>
                  </a:tcPr>
                </a:tc>
                <a:tc>
                  <a:txBody>
                    <a:bodyPr/>
                    <a:lstStyle/>
                    <a:p>
                      <a:pPr algn="ctr" fontAlgn="ctr"/>
                      <a:r>
                        <a:rPr lang="en-US" sz="1000" u="none" strike="noStrike">
                          <a:effectLst/>
                        </a:rPr>
                        <a:t>Protect</a:t>
                      </a:r>
                      <a:endParaRPr lang="en-US" sz="1000" b="0" i="0" u="none" strike="noStrike">
                        <a:solidFill>
                          <a:srgbClr val="000000"/>
                        </a:solidFill>
                        <a:effectLst/>
                        <a:latin typeface="Aptos Narrow" panose="020B0004020202020204" pitchFamily="34" charset="0"/>
                      </a:endParaRPr>
                    </a:p>
                  </a:txBody>
                  <a:tcPr marL="2448" marR="2448" marT="2448" marB="0" anchor="ctr">
                    <a:solidFill>
                      <a:schemeClr val="bg1">
                        <a:lumMod val="85000"/>
                      </a:schemeClr>
                    </a:solidFill>
                  </a:tcPr>
                </a:tc>
                <a:tc>
                  <a:txBody>
                    <a:bodyPr/>
                    <a:lstStyle/>
                    <a:p>
                      <a:pPr algn="ctr" fontAlgn="ctr"/>
                      <a:r>
                        <a:rPr lang="en-US" sz="1000" u="none" strike="noStrike">
                          <a:effectLst/>
                        </a:rPr>
                        <a:t>Protect</a:t>
                      </a:r>
                      <a:endParaRPr lang="en-US" sz="1000" b="0" i="0" u="none" strike="noStrike">
                        <a:solidFill>
                          <a:srgbClr val="000000"/>
                        </a:solidFill>
                        <a:effectLst/>
                        <a:latin typeface="Aptos Narrow" panose="020B0004020202020204" pitchFamily="34" charset="0"/>
                      </a:endParaRPr>
                    </a:p>
                  </a:txBody>
                  <a:tcPr marL="2448" marR="2448" marT="2448" marB="0" anchor="ctr">
                    <a:solidFill>
                      <a:schemeClr val="bg1">
                        <a:lumMod val="85000"/>
                      </a:schemeClr>
                    </a:solidFill>
                  </a:tcPr>
                </a:tc>
                <a:tc>
                  <a:txBody>
                    <a:bodyPr/>
                    <a:lstStyle/>
                    <a:p>
                      <a:pPr algn="ctr" fontAlgn="ctr"/>
                      <a:r>
                        <a:rPr lang="en-US" sz="1000" u="none" strike="noStrike">
                          <a:effectLst/>
                        </a:rPr>
                        <a:t>Powered</a:t>
                      </a:r>
                      <a:endParaRPr lang="en-US" sz="1000" b="0" i="0" u="none" strike="noStrike">
                        <a:solidFill>
                          <a:srgbClr val="000000"/>
                        </a:solidFill>
                        <a:effectLst/>
                        <a:latin typeface="Aptos Narrow" panose="020B0004020202020204" pitchFamily="34" charset="0"/>
                      </a:endParaRPr>
                    </a:p>
                  </a:txBody>
                  <a:tcPr marL="2448" marR="2448" marT="2448" marB="0" anchor="ctr">
                    <a:solidFill>
                      <a:schemeClr val="bg1">
                        <a:lumMod val="85000"/>
                      </a:schemeClr>
                    </a:solidFill>
                  </a:tcPr>
                </a:tc>
                <a:tc>
                  <a:txBody>
                    <a:bodyPr/>
                    <a:lstStyle/>
                    <a:p>
                      <a:pPr algn="ctr" fontAlgn="ctr"/>
                      <a:r>
                        <a:rPr lang="en-US" sz="1000" u="none" strike="noStrike" dirty="0">
                          <a:effectLst/>
                        </a:rPr>
                        <a:t>Powered+</a:t>
                      </a:r>
                      <a:endParaRPr lang="en-US" sz="1000" b="0" i="0" u="none" strike="noStrike" dirty="0">
                        <a:solidFill>
                          <a:srgbClr val="000000"/>
                        </a:solidFill>
                        <a:effectLst/>
                        <a:latin typeface="Aptos Narrow" panose="020B0004020202020204" pitchFamily="34" charset="0"/>
                      </a:endParaRPr>
                    </a:p>
                  </a:txBody>
                  <a:tcPr marL="2448" marR="2448" marT="2448" marB="0" anchor="ctr">
                    <a:solidFill>
                      <a:schemeClr val="bg1">
                        <a:lumMod val="85000"/>
                      </a:schemeClr>
                    </a:solidFill>
                  </a:tcPr>
                </a:tc>
                <a:extLst>
                  <a:ext uri="{0D108BD9-81ED-4DB2-BD59-A6C34878D82A}">
                    <a16:rowId xmlns:a16="http://schemas.microsoft.com/office/drawing/2014/main" val="4132254854"/>
                  </a:ext>
                </a:extLst>
              </a:tr>
              <a:tr h="252015">
                <a:tc>
                  <a:txBody>
                    <a:bodyPr/>
                    <a:lstStyle/>
                    <a:p>
                      <a:pPr algn="l" fontAlgn="ctr"/>
                      <a:r>
                        <a:rPr lang="en-US" sz="1000" b="1" u="none" strike="noStrike" dirty="0">
                          <a:effectLst/>
                        </a:rPr>
                        <a:t>Featured Partner Locator</a:t>
                      </a:r>
                      <a:endParaRPr lang="en-US" sz="1000" b="1" i="0" u="none" strike="noStrike" dirty="0">
                        <a:solidFill>
                          <a:srgbClr val="000000"/>
                        </a:solidFill>
                        <a:effectLst/>
                        <a:latin typeface="Aptos Narrow" panose="020B0004020202020204" pitchFamily="34" charset="0"/>
                      </a:endParaRPr>
                    </a:p>
                  </a:txBody>
                  <a:tcPr marL="2448" marR="2448" marT="2448" marB="0" anchor="ctr">
                    <a:noFill/>
                  </a:tcPr>
                </a:tc>
                <a:tc>
                  <a:txBody>
                    <a:bodyPr/>
                    <a:lstStyle/>
                    <a:p>
                      <a:pPr algn="ctr" fontAlgn="ctr"/>
                      <a:r>
                        <a:rPr lang="en-US" sz="1000" u="none" strike="noStrike" dirty="0">
                          <a:effectLst/>
                        </a:rPr>
                        <a:t>( - )</a:t>
                      </a:r>
                      <a:endParaRPr lang="en-US" sz="1000" b="0" i="0" u="none" strike="noStrike" dirty="0">
                        <a:solidFill>
                          <a:srgbClr val="000000"/>
                        </a:solidFill>
                        <a:effectLst/>
                        <a:latin typeface="Aptos Narrow" panose="020B0004020202020204" pitchFamily="34" charset="0"/>
                      </a:endParaRPr>
                    </a:p>
                  </a:txBody>
                  <a:tcPr marL="2448" marR="2448" marT="2448" marB="0" anchor="ctr">
                    <a:noFill/>
                  </a:tcPr>
                </a:tc>
                <a:tc>
                  <a:txBody>
                    <a:bodyPr/>
                    <a:lstStyle/>
                    <a:p>
                      <a:pPr algn="ctr" fontAlgn="ctr"/>
                      <a:r>
                        <a:rPr lang="en-US" sz="1000" u="none" strike="noStrike" dirty="0">
                          <a:effectLst/>
                        </a:rPr>
                        <a:t>( - )</a:t>
                      </a:r>
                      <a:endParaRPr lang="en-US" sz="1000" b="0" i="0" u="none" strike="noStrike" dirty="0">
                        <a:solidFill>
                          <a:srgbClr val="000000"/>
                        </a:solidFill>
                        <a:effectLst/>
                        <a:latin typeface="Aptos Narrow" panose="020B0004020202020204" pitchFamily="34" charset="0"/>
                      </a:endParaRPr>
                    </a:p>
                  </a:txBody>
                  <a:tcPr marL="2448" marR="2448" marT="2448" marB="0" anchor="ctr">
                    <a:noFill/>
                  </a:tcPr>
                </a:tc>
                <a:tc>
                  <a:txBody>
                    <a:bodyPr/>
                    <a:lstStyle/>
                    <a:p>
                      <a:pPr algn="ctr" fontAlgn="ctr"/>
                      <a:r>
                        <a:rPr lang="en-US" sz="1000" u="none" strike="noStrike" dirty="0">
                          <a:effectLst/>
                        </a:rPr>
                        <a:t>Si</a:t>
                      </a:r>
                      <a:endParaRPr lang="en-US" sz="1000" b="0" i="0" u="none" strike="noStrike" dirty="0">
                        <a:solidFill>
                          <a:srgbClr val="000000"/>
                        </a:solidFill>
                        <a:effectLst/>
                        <a:latin typeface="Aptos Narrow" panose="020B0004020202020204" pitchFamily="34" charset="0"/>
                      </a:endParaRPr>
                    </a:p>
                  </a:txBody>
                  <a:tcPr marL="2448" marR="2448" marT="2448" marB="0" anchor="ctr">
                    <a:noFill/>
                  </a:tcPr>
                </a:tc>
                <a:tc>
                  <a:txBody>
                    <a:bodyPr/>
                    <a:lstStyle/>
                    <a:p>
                      <a:pPr algn="ctr" fontAlgn="ctr"/>
                      <a:r>
                        <a:rPr lang="en-US" sz="1000" u="none" strike="noStrike" dirty="0">
                          <a:effectLst/>
                        </a:rPr>
                        <a:t>Si</a:t>
                      </a:r>
                      <a:endParaRPr lang="en-US" sz="1000" b="0" i="0" u="none" strike="noStrike" dirty="0">
                        <a:solidFill>
                          <a:srgbClr val="000000"/>
                        </a:solidFill>
                        <a:effectLst/>
                        <a:latin typeface="Aptos Narrow" panose="020B0004020202020204" pitchFamily="34" charset="0"/>
                      </a:endParaRPr>
                    </a:p>
                  </a:txBody>
                  <a:tcPr marL="2448" marR="2448" marT="2448" marB="0" anchor="ctr">
                    <a:noFill/>
                  </a:tcPr>
                </a:tc>
                <a:extLst>
                  <a:ext uri="{0D108BD9-81ED-4DB2-BD59-A6C34878D82A}">
                    <a16:rowId xmlns:a16="http://schemas.microsoft.com/office/drawing/2014/main" val="2043045699"/>
                  </a:ext>
                </a:extLst>
              </a:tr>
            </a:tbl>
          </a:graphicData>
        </a:graphic>
      </p:graphicFrame>
    </p:spTree>
    <p:extLst>
      <p:ext uri="{BB962C8B-B14F-4D97-AF65-F5344CB8AC3E}">
        <p14:creationId xmlns:p14="http://schemas.microsoft.com/office/powerpoint/2010/main" val="15312146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AE15BC-58D5-8B52-CBDB-731D7A7E0493}"/>
              </a:ext>
            </a:extLst>
          </p:cNvPr>
          <p:cNvSpPr>
            <a:spLocks noGrp="1"/>
          </p:cNvSpPr>
          <p:nvPr>
            <p:ph type="sldNum" sz="quarter" idx="12"/>
          </p:nvPr>
        </p:nvSpPr>
        <p:spPr/>
        <p:txBody>
          <a:bodyPr/>
          <a:lstStyle/>
          <a:p>
            <a:fld id="{068BCA6D-6259-44E2-97C8-5D261EFBA7C4}" type="slidenum">
              <a:rPr lang="en-GB" smtClean="0"/>
              <a:pPr/>
              <a:t>18</a:t>
            </a:fld>
            <a:endParaRPr lang="en-GB"/>
          </a:p>
        </p:txBody>
      </p:sp>
      <p:sp>
        <p:nvSpPr>
          <p:cNvPr id="3" name="CuadroTexto 3">
            <a:extLst>
              <a:ext uri="{FF2B5EF4-FFF2-40B4-BE49-F238E27FC236}">
                <a16:creationId xmlns:a16="http://schemas.microsoft.com/office/drawing/2014/main" id="{5459577D-C3D5-80CB-5C77-8107B69F44FC}"/>
              </a:ext>
            </a:extLst>
          </p:cNvPr>
          <p:cNvSpPr txBox="1"/>
          <p:nvPr/>
        </p:nvSpPr>
        <p:spPr>
          <a:xfrm>
            <a:off x="271863" y="577973"/>
            <a:ext cx="4347959" cy="461665"/>
          </a:xfrm>
          <a:prstGeom prst="rect">
            <a:avLst/>
          </a:prstGeom>
          <a:noFill/>
        </p:spPr>
        <p:txBody>
          <a:bodyPr wrap="square" rtlCol="0">
            <a:spAutoFit/>
          </a:bodyPr>
          <a:lstStyle/>
          <a:p>
            <a:r>
              <a:rPr lang="es-ES_tradnl" sz="2400" b="1" dirty="0" err="1">
                <a:latin typeface="Arial" panose="020B0604020202020204" pitchFamily="34" charset="0"/>
                <a:cs typeface="Arial" panose="020B0604020202020204" pitchFamily="34" charset="0"/>
              </a:rPr>
              <a:t>Partner</a:t>
            </a:r>
            <a:r>
              <a:rPr lang="es-ES_tradnl" sz="2400" b="1" dirty="0">
                <a:latin typeface="Arial" panose="020B0604020202020204" pitchFamily="34" charset="0"/>
                <a:cs typeface="Arial" panose="020B0604020202020204" pitchFamily="34" charset="0"/>
              </a:rPr>
              <a:t> </a:t>
            </a:r>
            <a:r>
              <a:rPr lang="es-ES_tradnl" sz="2400" b="1" dirty="0" err="1">
                <a:latin typeface="Arial" panose="020B0604020202020204" pitchFamily="34" charset="0"/>
                <a:cs typeface="Arial" panose="020B0604020202020204" pitchFamily="34" charset="0"/>
              </a:rPr>
              <a:t>Program</a:t>
            </a:r>
            <a:endParaRPr lang="es-ES_tradnl" sz="2400" b="1" dirty="0">
              <a:latin typeface="Arial" panose="020B0604020202020204" pitchFamily="34" charset="0"/>
              <a:cs typeface="Arial" panose="020B0604020202020204" pitchFamily="34" charset="0"/>
            </a:endParaRPr>
          </a:p>
        </p:txBody>
      </p:sp>
      <p:sp>
        <p:nvSpPr>
          <p:cNvPr id="6" name="CuadroTexto 3">
            <a:extLst>
              <a:ext uri="{FF2B5EF4-FFF2-40B4-BE49-F238E27FC236}">
                <a16:creationId xmlns:a16="http://schemas.microsoft.com/office/drawing/2014/main" id="{637E3E52-1AB2-624F-296F-27E16EB334C3}"/>
              </a:ext>
            </a:extLst>
          </p:cNvPr>
          <p:cNvSpPr txBox="1"/>
          <p:nvPr/>
        </p:nvSpPr>
        <p:spPr>
          <a:xfrm>
            <a:off x="271863" y="1030082"/>
            <a:ext cx="3497880" cy="369332"/>
          </a:xfrm>
          <a:prstGeom prst="rect">
            <a:avLst/>
          </a:prstGeom>
          <a:noFill/>
        </p:spPr>
        <p:txBody>
          <a:bodyPr wrap="square" rtlCol="0">
            <a:spAutoFit/>
          </a:bodyPr>
          <a:lstStyle/>
          <a:p>
            <a:r>
              <a:rPr lang="es-ES_tradnl" dirty="0">
                <a:solidFill>
                  <a:schemeClr val="accent1"/>
                </a:solidFill>
                <a:latin typeface="Arial" panose="020B0604020202020204" pitchFamily="34" charset="0"/>
                <a:cs typeface="Arial" panose="020B0604020202020204" pitchFamily="34" charset="0"/>
              </a:rPr>
              <a:t>Registro de oportunidades</a:t>
            </a:r>
          </a:p>
        </p:txBody>
      </p:sp>
      <p:graphicFrame>
        <p:nvGraphicFramePr>
          <p:cNvPr id="7" name="Table 6">
            <a:extLst>
              <a:ext uri="{FF2B5EF4-FFF2-40B4-BE49-F238E27FC236}">
                <a16:creationId xmlns:a16="http://schemas.microsoft.com/office/drawing/2014/main" id="{77051630-C8E7-2507-175B-E4B459E2114A}"/>
              </a:ext>
            </a:extLst>
          </p:cNvPr>
          <p:cNvGraphicFramePr>
            <a:graphicFrameLocks noGrp="1"/>
          </p:cNvGraphicFramePr>
          <p:nvPr>
            <p:extLst>
              <p:ext uri="{D42A27DB-BD31-4B8C-83A1-F6EECF244321}">
                <p14:modId xmlns:p14="http://schemas.microsoft.com/office/powerpoint/2010/main" val="2679894458"/>
              </p:ext>
            </p:extLst>
          </p:nvPr>
        </p:nvGraphicFramePr>
        <p:xfrm>
          <a:off x="511157" y="1739561"/>
          <a:ext cx="11201383" cy="3983148"/>
        </p:xfrm>
        <a:graphic>
          <a:graphicData uri="http://schemas.openxmlformats.org/drawingml/2006/table">
            <a:tbl>
              <a:tblPr>
                <a:tableStyleId>{5C22544A-7EE6-4342-B048-85BDC9FD1C3A}</a:tableStyleId>
              </a:tblPr>
              <a:tblGrid>
                <a:gridCol w="2780158">
                  <a:extLst>
                    <a:ext uri="{9D8B030D-6E8A-4147-A177-3AD203B41FA5}">
                      <a16:colId xmlns:a16="http://schemas.microsoft.com/office/drawing/2014/main" val="3897896906"/>
                    </a:ext>
                  </a:extLst>
                </a:gridCol>
                <a:gridCol w="1684245">
                  <a:extLst>
                    <a:ext uri="{9D8B030D-6E8A-4147-A177-3AD203B41FA5}">
                      <a16:colId xmlns:a16="http://schemas.microsoft.com/office/drawing/2014/main" val="3721358819"/>
                    </a:ext>
                  </a:extLst>
                </a:gridCol>
                <a:gridCol w="1684245">
                  <a:extLst>
                    <a:ext uri="{9D8B030D-6E8A-4147-A177-3AD203B41FA5}">
                      <a16:colId xmlns:a16="http://schemas.microsoft.com/office/drawing/2014/main" val="1694798518"/>
                    </a:ext>
                  </a:extLst>
                </a:gridCol>
                <a:gridCol w="1684245">
                  <a:extLst>
                    <a:ext uri="{9D8B030D-6E8A-4147-A177-3AD203B41FA5}">
                      <a16:colId xmlns:a16="http://schemas.microsoft.com/office/drawing/2014/main" val="777286707"/>
                    </a:ext>
                  </a:extLst>
                </a:gridCol>
                <a:gridCol w="1684245">
                  <a:extLst>
                    <a:ext uri="{9D8B030D-6E8A-4147-A177-3AD203B41FA5}">
                      <a16:colId xmlns:a16="http://schemas.microsoft.com/office/drawing/2014/main" val="2652102134"/>
                    </a:ext>
                  </a:extLst>
                </a:gridCol>
                <a:gridCol w="1684245">
                  <a:extLst>
                    <a:ext uri="{9D8B030D-6E8A-4147-A177-3AD203B41FA5}">
                      <a16:colId xmlns:a16="http://schemas.microsoft.com/office/drawing/2014/main" val="1636562422"/>
                    </a:ext>
                  </a:extLst>
                </a:gridCol>
              </a:tblGrid>
              <a:tr h="442572">
                <a:tc>
                  <a:txBody>
                    <a:bodyPr/>
                    <a:lstStyle/>
                    <a:p>
                      <a:pPr algn="l" fontAlgn="ctr"/>
                      <a:r>
                        <a:rPr lang="en-US" sz="1000" u="none" strike="noStrike" dirty="0">
                          <a:effectLst/>
                        </a:rPr>
                        <a:t> </a:t>
                      </a:r>
                      <a:endParaRPr lang="en-US" sz="1000" b="0" i="0" u="none" strike="noStrike" dirty="0">
                        <a:solidFill>
                          <a:srgbClr val="000000"/>
                        </a:solidFill>
                        <a:effectLst/>
                        <a:latin typeface="Aptos Narrow" panose="020B0004020202020204" pitchFamily="34" charset="0"/>
                      </a:endParaRPr>
                    </a:p>
                  </a:txBody>
                  <a:tcPr marL="3115" marR="3115" marT="3115" marB="0" anchor="ctr">
                    <a:noFill/>
                  </a:tcPr>
                </a:tc>
                <a:tc gridSpan="4">
                  <a:txBody>
                    <a:bodyPr/>
                    <a:lstStyle/>
                    <a:p>
                      <a:pPr algn="ctr" fontAlgn="ctr"/>
                      <a:r>
                        <a:rPr lang="en-US" sz="1000" b="1" u="none" strike="noStrike" dirty="0">
                          <a:solidFill>
                            <a:schemeClr val="bg1"/>
                          </a:solidFill>
                          <a:effectLst/>
                        </a:rPr>
                        <a:t>STANDARD</a:t>
                      </a:r>
                      <a:endParaRPr lang="en-US" sz="1000" b="1" i="0" u="none" strike="noStrike" dirty="0">
                        <a:solidFill>
                          <a:schemeClr val="bg1"/>
                        </a:solidFill>
                        <a:effectLst/>
                        <a:latin typeface="Aptos Narrow" panose="020B0004020202020204" pitchFamily="34" charset="0"/>
                      </a:endParaRPr>
                    </a:p>
                  </a:txBody>
                  <a:tcPr marL="3115" marR="3115" marT="3115" marB="0" anchor="ctr">
                    <a:solidFill>
                      <a:schemeClr val="accent1"/>
                    </a:solidFill>
                  </a:tcPr>
                </a:tc>
                <a:tc hMerge="1">
                  <a:txBody>
                    <a:bodyPr/>
                    <a:lstStyle/>
                    <a:p>
                      <a:endParaRPr lang="es-PE"/>
                    </a:p>
                  </a:txBody>
                  <a:tcPr/>
                </a:tc>
                <a:tc hMerge="1">
                  <a:txBody>
                    <a:bodyPr/>
                    <a:lstStyle/>
                    <a:p>
                      <a:endParaRPr lang="es-PE"/>
                    </a:p>
                  </a:txBody>
                  <a:tcPr/>
                </a:tc>
                <a:tc hMerge="1">
                  <a:txBody>
                    <a:bodyPr/>
                    <a:lstStyle/>
                    <a:p>
                      <a:endParaRPr lang="es-PE"/>
                    </a:p>
                  </a:txBody>
                  <a:tcPr/>
                </a:tc>
                <a:tc rowSpan="2">
                  <a:txBody>
                    <a:bodyPr/>
                    <a:lstStyle/>
                    <a:p>
                      <a:pPr algn="ctr" fontAlgn="ctr"/>
                      <a:r>
                        <a:rPr lang="en-US" sz="1000" b="1" u="none" strike="noStrike" dirty="0">
                          <a:solidFill>
                            <a:schemeClr val="bg1"/>
                          </a:solidFill>
                          <a:effectLst/>
                        </a:rPr>
                        <a:t>NEW CUSTOMER</a:t>
                      </a:r>
                      <a:endParaRPr lang="en-US" sz="1000" b="1" i="0" u="none" strike="noStrike" dirty="0">
                        <a:solidFill>
                          <a:schemeClr val="bg1"/>
                        </a:solidFill>
                        <a:effectLst/>
                        <a:latin typeface="Aptos Narrow" panose="020B0004020202020204" pitchFamily="34" charset="0"/>
                      </a:endParaRPr>
                    </a:p>
                  </a:txBody>
                  <a:tcPr marL="3115" marR="3115" marT="3115" marB="0" anchor="ctr">
                    <a:solidFill>
                      <a:schemeClr val="accent2"/>
                    </a:solidFill>
                  </a:tcPr>
                </a:tc>
                <a:extLst>
                  <a:ext uri="{0D108BD9-81ED-4DB2-BD59-A6C34878D82A}">
                    <a16:rowId xmlns:a16="http://schemas.microsoft.com/office/drawing/2014/main" val="3246949644"/>
                  </a:ext>
                </a:extLst>
              </a:tr>
              <a:tr h="442572">
                <a:tc>
                  <a:txBody>
                    <a:bodyPr/>
                    <a:lstStyle/>
                    <a:p>
                      <a:pPr algn="l" fontAlgn="ctr"/>
                      <a:r>
                        <a:rPr lang="en-US" sz="1000" u="none" strike="noStrike">
                          <a:effectLst/>
                        </a:rPr>
                        <a:t> </a:t>
                      </a:r>
                      <a:endParaRPr lang="en-US" sz="1000" b="0" i="0" u="none" strike="noStrike">
                        <a:solidFill>
                          <a:srgbClr val="000000"/>
                        </a:solidFill>
                        <a:effectLst/>
                        <a:latin typeface="Aptos Narrow" panose="020B0004020202020204" pitchFamily="34" charset="0"/>
                      </a:endParaRPr>
                    </a:p>
                  </a:txBody>
                  <a:tcPr marL="3115" marR="3115" marT="3115" marB="0" anchor="ctr">
                    <a:noFill/>
                  </a:tcPr>
                </a:tc>
                <a:tc>
                  <a:txBody>
                    <a:bodyPr/>
                    <a:lstStyle/>
                    <a:p>
                      <a:pPr algn="ctr" fontAlgn="ctr"/>
                      <a:r>
                        <a:rPr lang="en-US" sz="1000" b="1" u="none" strike="noStrike" dirty="0">
                          <a:solidFill>
                            <a:schemeClr val="bg1"/>
                          </a:solidFill>
                          <a:effectLst/>
                        </a:rPr>
                        <a:t>BRONZE</a:t>
                      </a:r>
                      <a:endParaRPr lang="en-US" sz="1000" b="1" i="0" u="none" strike="noStrike" dirty="0">
                        <a:solidFill>
                          <a:schemeClr val="bg1"/>
                        </a:solidFill>
                        <a:effectLst/>
                        <a:latin typeface="Aptos Narrow" panose="020B0004020202020204" pitchFamily="34" charset="0"/>
                      </a:endParaRPr>
                    </a:p>
                  </a:txBody>
                  <a:tcPr marL="3115" marR="3115" marT="3115" marB="0" anchor="ctr">
                    <a:solidFill>
                      <a:srgbClr val="FFC000"/>
                    </a:solidFill>
                  </a:tcPr>
                </a:tc>
                <a:tc>
                  <a:txBody>
                    <a:bodyPr/>
                    <a:lstStyle/>
                    <a:p>
                      <a:pPr algn="ctr" fontAlgn="ctr"/>
                      <a:r>
                        <a:rPr lang="en-US" sz="1000" b="1" u="none" strike="noStrike" dirty="0">
                          <a:solidFill>
                            <a:schemeClr val="bg1"/>
                          </a:solidFill>
                          <a:effectLst/>
                        </a:rPr>
                        <a:t>SILVER</a:t>
                      </a:r>
                      <a:endParaRPr lang="en-US" sz="1000" b="1" i="0" u="none" strike="noStrike" dirty="0">
                        <a:solidFill>
                          <a:schemeClr val="bg1"/>
                        </a:solidFill>
                        <a:effectLst/>
                        <a:latin typeface="Aptos Narrow" panose="020B0004020202020204" pitchFamily="34" charset="0"/>
                      </a:endParaRPr>
                    </a:p>
                  </a:txBody>
                  <a:tcPr marL="3115" marR="3115" marT="3115" marB="0" anchor="ctr">
                    <a:solidFill>
                      <a:schemeClr val="bg2">
                        <a:lumMod val="50000"/>
                      </a:schemeClr>
                    </a:solidFill>
                  </a:tcPr>
                </a:tc>
                <a:tc>
                  <a:txBody>
                    <a:bodyPr/>
                    <a:lstStyle/>
                    <a:p>
                      <a:pPr algn="ctr" fontAlgn="ctr"/>
                      <a:r>
                        <a:rPr lang="en-US" sz="1000" b="1" u="none" strike="noStrike" dirty="0">
                          <a:solidFill>
                            <a:schemeClr val="bg1"/>
                          </a:solidFill>
                          <a:effectLst/>
                        </a:rPr>
                        <a:t>GOLD</a:t>
                      </a:r>
                      <a:endParaRPr lang="en-US" sz="1000" b="1" i="0" u="none" strike="noStrike" dirty="0">
                        <a:solidFill>
                          <a:schemeClr val="bg1"/>
                        </a:solidFill>
                        <a:effectLst/>
                        <a:latin typeface="Aptos Narrow" panose="020B0004020202020204" pitchFamily="34" charset="0"/>
                      </a:endParaRPr>
                    </a:p>
                  </a:txBody>
                  <a:tcPr marL="3115" marR="3115" marT="3115" marB="0" anchor="ctr">
                    <a:solidFill>
                      <a:srgbClr val="CC9900"/>
                    </a:solidFill>
                  </a:tcPr>
                </a:tc>
                <a:tc>
                  <a:txBody>
                    <a:bodyPr/>
                    <a:lstStyle/>
                    <a:p>
                      <a:pPr algn="ctr" fontAlgn="ctr"/>
                      <a:r>
                        <a:rPr lang="en-US" sz="1000" b="1" u="none" strike="noStrike" dirty="0">
                          <a:solidFill>
                            <a:schemeClr val="bg1"/>
                          </a:solidFill>
                          <a:effectLst/>
                        </a:rPr>
                        <a:t>PLATINUM</a:t>
                      </a:r>
                      <a:endParaRPr lang="en-US" sz="1000" b="1" i="0" u="none" strike="noStrike" dirty="0">
                        <a:solidFill>
                          <a:schemeClr val="bg1"/>
                        </a:solidFill>
                        <a:effectLst/>
                        <a:latin typeface="Aptos Narrow" panose="020B0004020202020204" pitchFamily="34" charset="0"/>
                      </a:endParaRPr>
                    </a:p>
                  </a:txBody>
                  <a:tcPr marL="3115" marR="3115" marT="3115" marB="0" anchor="ctr">
                    <a:solidFill>
                      <a:schemeClr val="accent5">
                        <a:lumMod val="75000"/>
                      </a:schemeClr>
                    </a:solidFill>
                  </a:tcPr>
                </a:tc>
                <a:tc vMerge="1">
                  <a:txBody>
                    <a:bodyPr/>
                    <a:lstStyle/>
                    <a:p>
                      <a:endParaRPr lang="es-PE"/>
                    </a:p>
                  </a:txBody>
                  <a:tcPr/>
                </a:tc>
                <a:extLst>
                  <a:ext uri="{0D108BD9-81ED-4DB2-BD59-A6C34878D82A}">
                    <a16:rowId xmlns:a16="http://schemas.microsoft.com/office/drawing/2014/main" val="355144734"/>
                  </a:ext>
                </a:extLst>
              </a:tr>
              <a:tr h="442572">
                <a:tc>
                  <a:txBody>
                    <a:bodyPr/>
                    <a:lstStyle/>
                    <a:p>
                      <a:pPr algn="l" fontAlgn="ctr"/>
                      <a:r>
                        <a:rPr lang="en-US" sz="1000" b="1" u="none" strike="noStrike" dirty="0">
                          <a:effectLst/>
                        </a:rPr>
                        <a:t>Deal Reg Discount</a:t>
                      </a:r>
                      <a:endParaRPr lang="en-US" sz="1000" b="1" i="0" u="none" strike="noStrike" dirty="0">
                        <a:solidFill>
                          <a:srgbClr val="000000"/>
                        </a:solidFill>
                        <a:effectLst/>
                        <a:latin typeface="Aptos Narrow" panose="020B0004020202020204" pitchFamily="34" charset="0"/>
                      </a:endParaRPr>
                    </a:p>
                  </a:txBody>
                  <a:tcPr marL="3115" marR="3115" marT="3115" marB="0" anchor="ctr">
                    <a:noFill/>
                  </a:tcPr>
                </a:tc>
                <a:tc>
                  <a:txBody>
                    <a:bodyPr/>
                    <a:lstStyle/>
                    <a:p>
                      <a:pPr algn="ctr" fontAlgn="ctr"/>
                      <a:r>
                        <a:rPr lang="en-US" sz="1000" u="none" strike="noStrike">
                          <a:effectLst/>
                        </a:rPr>
                        <a:t>32%</a:t>
                      </a:r>
                      <a:endParaRPr lang="en-US" sz="1000" b="1" i="0" u="none" strike="noStrike">
                        <a:solidFill>
                          <a:srgbClr val="000000"/>
                        </a:solidFill>
                        <a:effectLst/>
                        <a:latin typeface="Aptos Narrow" panose="020B0004020202020204" pitchFamily="34" charset="0"/>
                      </a:endParaRPr>
                    </a:p>
                  </a:txBody>
                  <a:tcPr marL="3115" marR="3115" marT="3115" marB="0" anchor="ctr">
                    <a:noFill/>
                  </a:tcPr>
                </a:tc>
                <a:tc>
                  <a:txBody>
                    <a:bodyPr/>
                    <a:lstStyle/>
                    <a:p>
                      <a:pPr algn="ctr" fontAlgn="ctr"/>
                      <a:r>
                        <a:rPr lang="en-US" sz="1000" u="none" strike="noStrike" dirty="0">
                          <a:effectLst/>
                        </a:rPr>
                        <a:t>36%</a:t>
                      </a:r>
                      <a:endParaRPr lang="en-US" sz="1000" b="1" i="0" u="none" strike="noStrike" dirty="0">
                        <a:solidFill>
                          <a:srgbClr val="000000"/>
                        </a:solidFill>
                        <a:effectLst/>
                        <a:latin typeface="Aptos Narrow" panose="020B0004020202020204" pitchFamily="34" charset="0"/>
                      </a:endParaRPr>
                    </a:p>
                  </a:txBody>
                  <a:tcPr marL="3115" marR="3115" marT="3115" marB="0" anchor="ctr">
                    <a:noFill/>
                  </a:tcPr>
                </a:tc>
                <a:tc>
                  <a:txBody>
                    <a:bodyPr/>
                    <a:lstStyle/>
                    <a:p>
                      <a:pPr algn="ctr" fontAlgn="ctr"/>
                      <a:r>
                        <a:rPr lang="en-US" sz="1000" u="none" strike="noStrike">
                          <a:effectLst/>
                        </a:rPr>
                        <a:t>42%</a:t>
                      </a:r>
                      <a:endParaRPr lang="en-US" sz="1000" b="1" i="0" u="none" strike="noStrike">
                        <a:solidFill>
                          <a:srgbClr val="000000"/>
                        </a:solidFill>
                        <a:effectLst/>
                        <a:latin typeface="Aptos Narrow" panose="020B0004020202020204" pitchFamily="34" charset="0"/>
                      </a:endParaRPr>
                    </a:p>
                  </a:txBody>
                  <a:tcPr marL="3115" marR="3115" marT="3115" marB="0" anchor="ctr">
                    <a:noFill/>
                  </a:tcPr>
                </a:tc>
                <a:tc>
                  <a:txBody>
                    <a:bodyPr/>
                    <a:lstStyle/>
                    <a:p>
                      <a:pPr algn="ctr" fontAlgn="ctr"/>
                      <a:r>
                        <a:rPr lang="en-US" sz="1000" u="none" strike="noStrike">
                          <a:effectLst/>
                        </a:rPr>
                        <a:t>46%</a:t>
                      </a:r>
                      <a:endParaRPr lang="en-US" sz="1000" b="1" i="0" u="none" strike="noStrike">
                        <a:solidFill>
                          <a:srgbClr val="000000"/>
                        </a:solidFill>
                        <a:effectLst/>
                        <a:latin typeface="Aptos Narrow" panose="020B0004020202020204" pitchFamily="34" charset="0"/>
                      </a:endParaRPr>
                    </a:p>
                  </a:txBody>
                  <a:tcPr marL="3115" marR="3115" marT="3115" marB="0" anchor="ctr">
                    <a:noFill/>
                  </a:tcPr>
                </a:tc>
                <a:tc>
                  <a:txBody>
                    <a:bodyPr/>
                    <a:lstStyle/>
                    <a:p>
                      <a:pPr algn="ctr" fontAlgn="ctr"/>
                      <a:r>
                        <a:rPr lang="en-US" sz="1000" u="none" strike="noStrike" dirty="0">
                          <a:effectLst/>
                        </a:rPr>
                        <a:t>50%</a:t>
                      </a:r>
                      <a:endParaRPr lang="en-US" sz="1000" b="1" i="0" u="none" strike="noStrike" dirty="0">
                        <a:solidFill>
                          <a:srgbClr val="000000"/>
                        </a:solidFill>
                        <a:effectLst/>
                        <a:latin typeface="Aptos Narrow" panose="020B0004020202020204" pitchFamily="34" charset="0"/>
                      </a:endParaRPr>
                    </a:p>
                  </a:txBody>
                  <a:tcPr marL="3115" marR="3115" marT="3115" marB="0" anchor="ctr">
                    <a:noFill/>
                  </a:tcPr>
                </a:tc>
                <a:extLst>
                  <a:ext uri="{0D108BD9-81ED-4DB2-BD59-A6C34878D82A}">
                    <a16:rowId xmlns:a16="http://schemas.microsoft.com/office/drawing/2014/main" val="821275225"/>
                  </a:ext>
                </a:extLst>
              </a:tr>
              <a:tr h="442572">
                <a:tc>
                  <a:txBody>
                    <a:bodyPr/>
                    <a:lstStyle/>
                    <a:p>
                      <a:pPr algn="l" fontAlgn="ctr"/>
                      <a:r>
                        <a:rPr lang="en-US" sz="1000" b="1" u="none" strike="noStrike" dirty="0">
                          <a:effectLst/>
                        </a:rPr>
                        <a:t>Deal Reg Min Deal Value (based upon MSRP)</a:t>
                      </a:r>
                      <a:endParaRPr lang="en-US" sz="1000" b="1" i="0" u="none" strike="noStrike" dirty="0">
                        <a:solidFill>
                          <a:srgbClr val="000000"/>
                        </a:solidFill>
                        <a:effectLst/>
                        <a:latin typeface="Aptos Narrow" panose="020B0004020202020204" pitchFamily="34" charset="0"/>
                      </a:endParaRPr>
                    </a:p>
                  </a:txBody>
                  <a:tcPr marL="3115" marR="3115" marT="3115" marB="0" anchor="ctr">
                    <a:solidFill>
                      <a:schemeClr val="bg1">
                        <a:lumMod val="85000"/>
                      </a:schemeClr>
                    </a:solidFill>
                  </a:tcPr>
                </a:tc>
                <a:tc>
                  <a:txBody>
                    <a:bodyPr/>
                    <a:lstStyle/>
                    <a:p>
                      <a:pPr algn="ctr" fontAlgn="ctr"/>
                      <a:r>
                        <a:rPr lang="en-US" sz="1000" u="none" strike="noStrike" dirty="0">
                          <a:effectLst/>
                        </a:rPr>
                        <a:t>USD 5,000</a:t>
                      </a:r>
                      <a:endParaRPr lang="en-US" sz="1000" b="0" i="0" u="none" strike="noStrike" dirty="0">
                        <a:solidFill>
                          <a:srgbClr val="000000"/>
                        </a:solidFill>
                        <a:effectLst/>
                        <a:latin typeface="Aptos Narrow" panose="020B0004020202020204" pitchFamily="34" charset="0"/>
                      </a:endParaRPr>
                    </a:p>
                  </a:txBody>
                  <a:tcPr marL="3115" marR="3115" marT="3115" marB="0" anchor="ctr">
                    <a:solidFill>
                      <a:schemeClr val="bg1">
                        <a:lumMod val="85000"/>
                      </a:schemeClr>
                    </a:solidFill>
                  </a:tcPr>
                </a:tc>
                <a:tc>
                  <a:txBody>
                    <a:bodyPr/>
                    <a:lstStyle/>
                    <a:p>
                      <a:pPr algn="ctr" fontAlgn="ctr"/>
                      <a:r>
                        <a:rPr lang="en-US" sz="1000" u="none" strike="noStrike">
                          <a:effectLst/>
                        </a:rPr>
                        <a:t>USD 5,000</a:t>
                      </a:r>
                      <a:endParaRPr lang="en-US" sz="1000" b="0" i="0" u="none" strike="noStrike">
                        <a:solidFill>
                          <a:srgbClr val="000000"/>
                        </a:solidFill>
                        <a:effectLst/>
                        <a:latin typeface="Aptos Narrow" panose="020B0004020202020204" pitchFamily="34" charset="0"/>
                      </a:endParaRPr>
                    </a:p>
                  </a:txBody>
                  <a:tcPr marL="3115" marR="3115" marT="3115" marB="0" anchor="ctr">
                    <a:solidFill>
                      <a:schemeClr val="bg1">
                        <a:lumMod val="85000"/>
                      </a:schemeClr>
                    </a:solidFill>
                  </a:tcPr>
                </a:tc>
                <a:tc>
                  <a:txBody>
                    <a:bodyPr/>
                    <a:lstStyle/>
                    <a:p>
                      <a:pPr algn="ctr" fontAlgn="ctr"/>
                      <a:r>
                        <a:rPr lang="en-US" sz="1000" u="none" strike="noStrike" dirty="0">
                          <a:effectLst/>
                        </a:rPr>
                        <a:t>USD 5,000</a:t>
                      </a:r>
                      <a:endParaRPr lang="en-US" sz="1000" b="0" i="0" u="none" strike="noStrike" dirty="0">
                        <a:solidFill>
                          <a:srgbClr val="000000"/>
                        </a:solidFill>
                        <a:effectLst/>
                        <a:latin typeface="Aptos Narrow" panose="020B0004020202020204" pitchFamily="34" charset="0"/>
                      </a:endParaRPr>
                    </a:p>
                  </a:txBody>
                  <a:tcPr marL="3115" marR="3115" marT="3115" marB="0" anchor="ctr">
                    <a:solidFill>
                      <a:schemeClr val="bg1">
                        <a:lumMod val="85000"/>
                      </a:schemeClr>
                    </a:solidFill>
                  </a:tcPr>
                </a:tc>
                <a:tc>
                  <a:txBody>
                    <a:bodyPr/>
                    <a:lstStyle/>
                    <a:p>
                      <a:pPr algn="ctr" fontAlgn="ctr"/>
                      <a:r>
                        <a:rPr lang="en-US" sz="1000" u="none" strike="noStrike" dirty="0">
                          <a:effectLst/>
                        </a:rPr>
                        <a:t>USD 5,000</a:t>
                      </a:r>
                      <a:endParaRPr lang="en-US" sz="1000" b="0" i="0" u="none" strike="noStrike" dirty="0">
                        <a:solidFill>
                          <a:srgbClr val="000000"/>
                        </a:solidFill>
                        <a:effectLst/>
                        <a:latin typeface="Aptos Narrow" panose="020B0004020202020204" pitchFamily="34" charset="0"/>
                      </a:endParaRPr>
                    </a:p>
                  </a:txBody>
                  <a:tcPr marL="3115" marR="3115" marT="3115" marB="0" anchor="ctr">
                    <a:solidFill>
                      <a:schemeClr val="bg1">
                        <a:lumMod val="85000"/>
                      </a:schemeClr>
                    </a:solidFill>
                  </a:tcPr>
                </a:tc>
                <a:tc>
                  <a:txBody>
                    <a:bodyPr/>
                    <a:lstStyle/>
                    <a:p>
                      <a:pPr algn="ctr" fontAlgn="ctr"/>
                      <a:r>
                        <a:rPr lang="en-US" sz="1000" u="none" strike="noStrike" dirty="0">
                          <a:effectLst/>
                        </a:rPr>
                        <a:t>USD 5,000</a:t>
                      </a:r>
                      <a:endParaRPr lang="en-US" sz="1000" b="0" i="0" u="none" strike="noStrike" dirty="0">
                        <a:solidFill>
                          <a:srgbClr val="000000"/>
                        </a:solidFill>
                        <a:effectLst/>
                        <a:latin typeface="Aptos Narrow" panose="020B0004020202020204" pitchFamily="34" charset="0"/>
                      </a:endParaRPr>
                    </a:p>
                  </a:txBody>
                  <a:tcPr marL="3115" marR="3115" marT="3115" marB="0" anchor="ctr">
                    <a:solidFill>
                      <a:schemeClr val="bg1">
                        <a:lumMod val="85000"/>
                      </a:schemeClr>
                    </a:solidFill>
                  </a:tcPr>
                </a:tc>
                <a:extLst>
                  <a:ext uri="{0D108BD9-81ED-4DB2-BD59-A6C34878D82A}">
                    <a16:rowId xmlns:a16="http://schemas.microsoft.com/office/drawing/2014/main" val="694463527"/>
                  </a:ext>
                </a:extLst>
              </a:tr>
              <a:tr h="442572">
                <a:tc>
                  <a:txBody>
                    <a:bodyPr/>
                    <a:lstStyle/>
                    <a:p>
                      <a:pPr algn="l" fontAlgn="ctr"/>
                      <a:r>
                        <a:rPr lang="en-US" sz="1000" b="1" u="none" strike="noStrike" dirty="0">
                          <a:effectLst/>
                        </a:rPr>
                        <a:t>Net new opportunity</a:t>
                      </a:r>
                      <a:endParaRPr lang="en-US" sz="1000" b="1" i="0" u="none" strike="noStrike" dirty="0">
                        <a:solidFill>
                          <a:srgbClr val="000000"/>
                        </a:solidFill>
                        <a:effectLst/>
                        <a:latin typeface="Aptos Narrow" panose="020B0004020202020204" pitchFamily="34" charset="0"/>
                      </a:endParaRPr>
                    </a:p>
                  </a:txBody>
                  <a:tcPr marL="3115" marR="3115" marT="3115" marB="0" anchor="ctr">
                    <a:noFill/>
                  </a:tcPr>
                </a:tc>
                <a:tc>
                  <a:txBody>
                    <a:bodyPr/>
                    <a:lstStyle/>
                    <a:p>
                      <a:pPr algn="ctr" fontAlgn="ctr"/>
                      <a:r>
                        <a:rPr lang="en-US" sz="1000" u="none" strike="noStrike">
                          <a:effectLst/>
                        </a:rPr>
                        <a:t>Partner-led net new incremental opportunity</a:t>
                      </a:r>
                      <a:endParaRPr lang="en-US" sz="1000" b="0" i="0" u="none" strike="noStrike">
                        <a:solidFill>
                          <a:srgbClr val="000000"/>
                        </a:solidFill>
                        <a:effectLst/>
                        <a:latin typeface="Aptos Narrow" panose="020B0004020202020204" pitchFamily="34" charset="0"/>
                      </a:endParaRPr>
                    </a:p>
                  </a:txBody>
                  <a:tcPr marL="3115" marR="3115" marT="3115" marB="0" anchor="ctr">
                    <a:noFill/>
                  </a:tcPr>
                </a:tc>
                <a:tc>
                  <a:txBody>
                    <a:bodyPr/>
                    <a:lstStyle/>
                    <a:p>
                      <a:pPr algn="ctr" fontAlgn="ctr"/>
                      <a:r>
                        <a:rPr lang="en-US" sz="1000" u="none" strike="noStrike">
                          <a:effectLst/>
                        </a:rPr>
                        <a:t>Partner-led net new incremental opportunity</a:t>
                      </a:r>
                      <a:endParaRPr lang="en-US" sz="1000" b="0" i="0" u="none" strike="noStrike">
                        <a:solidFill>
                          <a:srgbClr val="000000"/>
                        </a:solidFill>
                        <a:effectLst/>
                        <a:latin typeface="Aptos Narrow" panose="020B0004020202020204" pitchFamily="34" charset="0"/>
                      </a:endParaRPr>
                    </a:p>
                  </a:txBody>
                  <a:tcPr marL="3115" marR="3115" marT="3115" marB="0" anchor="ctr">
                    <a:noFill/>
                  </a:tcPr>
                </a:tc>
                <a:tc>
                  <a:txBody>
                    <a:bodyPr/>
                    <a:lstStyle/>
                    <a:p>
                      <a:pPr algn="ctr" fontAlgn="ctr"/>
                      <a:r>
                        <a:rPr lang="en-US" sz="1000" u="none" strike="noStrike">
                          <a:effectLst/>
                        </a:rPr>
                        <a:t>Partner-led net new incremental opportunity</a:t>
                      </a:r>
                      <a:endParaRPr lang="en-US" sz="1000" b="0" i="0" u="none" strike="noStrike">
                        <a:solidFill>
                          <a:srgbClr val="000000"/>
                        </a:solidFill>
                        <a:effectLst/>
                        <a:latin typeface="Aptos Narrow" panose="020B0004020202020204" pitchFamily="34" charset="0"/>
                      </a:endParaRPr>
                    </a:p>
                  </a:txBody>
                  <a:tcPr marL="3115" marR="3115" marT="3115" marB="0" anchor="ctr">
                    <a:noFill/>
                  </a:tcPr>
                </a:tc>
                <a:tc>
                  <a:txBody>
                    <a:bodyPr/>
                    <a:lstStyle/>
                    <a:p>
                      <a:pPr algn="ctr" fontAlgn="ctr"/>
                      <a:r>
                        <a:rPr lang="en-US" sz="1000" u="none" strike="noStrike" dirty="0">
                          <a:effectLst/>
                        </a:rPr>
                        <a:t>Partner-led net new incremental opportunity</a:t>
                      </a:r>
                      <a:endParaRPr lang="en-US" sz="1000" b="0" i="0" u="none" strike="noStrike" dirty="0">
                        <a:solidFill>
                          <a:srgbClr val="000000"/>
                        </a:solidFill>
                        <a:effectLst/>
                        <a:latin typeface="Aptos Narrow" panose="020B0004020202020204" pitchFamily="34" charset="0"/>
                      </a:endParaRPr>
                    </a:p>
                  </a:txBody>
                  <a:tcPr marL="3115" marR="3115" marT="3115" marB="0" anchor="ctr">
                    <a:noFill/>
                  </a:tcPr>
                </a:tc>
                <a:tc>
                  <a:txBody>
                    <a:bodyPr/>
                    <a:lstStyle/>
                    <a:p>
                      <a:pPr algn="ctr" fontAlgn="ctr"/>
                      <a:r>
                        <a:rPr lang="en-US" sz="1000" u="none" strike="noStrike">
                          <a:effectLst/>
                        </a:rPr>
                        <a:t>New-to-SonicWall customer (inclusive or tier discount)</a:t>
                      </a:r>
                      <a:endParaRPr lang="en-US" sz="1000" b="0" i="0" u="none" strike="noStrike">
                        <a:solidFill>
                          <a:srgbClr val="000000"/>
                        </a:solidFill>
                        <a:effectLst/>
                        <a:latin typeface="Aptos Narrow" panose="020B0004020202020204" pitchFamily="34" charset="0"/>
                      </a:endParaRPr>
                    </a:p>
                  </a:txBody>
                  <a:tcPr marL="3115" marR="3115" marT="3115" marB="0" anchor="ctr">
                    <a:noFill/>
                  </a:tcPr>
                </a:tc>
                <a:extLst>
                  <a:ext uri="{0D108BD9-81ED-4DB2-BD59-A6C34878D82A}">
                    <a16:rowId xmlns:a16="http://schemas.microsoft.com/office/drawing/2014/main" val="141594839"/>
                  </a:ext>
                </a:extLst>
              </a:tr>
              <a:tr h="442572">
                <a:tc>
                  <a:txBody>
                    <a:bodyPr/>
                    <a:lstStyle/>
                    <a:p>
                      <a:pPr algn="l" fontAlgn="ctr"/>
                      <a:r>
                        <a:rPr lang="en-US" sz="1000" b="1" u="none" strike="noStrike" dirty="0">
                          <a:effectLst/>
                        </a:rPr>
                        <a:t>Requires to be registered by partner in Partner Portal</a:t>
                      </a:r>
                      <a:endParaRPr lang="en-US" sz="1000" b="1" i="0" u="none" strike="noStrike" dirty="0">
                        <a:solidFill>
                          <a:srgbClr val="000000"/>
                        </a:solidFill>
                        <a:effectLst/>
                        <a:latin typeface="Aptos Narrow" panose="020B0004020202020204" pitchFamily="34" charset="0"/>
                      </a:endParaRPr>
                    </a:p>
                  </a:txBody>
                  <a:tcPr marL="3115" marR="3115" marT="3115" marB="0" anchor="ctr">
                    <a:solidFill>
                      <a:schemeClr val="bg1">
                        <a:lumMod val="85000"/>
                      </a:schemeClr>
                    </a:solidFill>
                  </a:tcPr>
                </a:tc>
                <a:tc>
                  <a:txBody>
                    <a:bodyPr/>
                    <a:lstStyle/>
                    <a:p>
                      <a:pPr algn="ctr" fontAlgn="ctr"/>
                      <a:r>
                        <a:rPr lang="en-US" sz="1000" u="none" strike="noStrike" dirty="0">
                          <a:effectLst/>
                        </a:rPr>
                        <a:t>Si</a:t>
                      </a:r>
                      <a:endParaRPr lang="en-US" sz="1000" b="0" i="0" u="none" strike="noStrike" dirty="0">
                        <a:solidFill>
                          <a:srgbClr val="000000"/>
                        </a:solidFill>
                        <a:effectLst/>
                        <a:latin typeface="Aptos Narrow" panose="020B0004020202020204" pitchFamily="34" charset="0"/>
                      </a:endParaRPr>
                    </a:p>
                  </a:txBody>
                  <a:tcPr marL="3115" marR="3115" marT="3115" marB="0" anchor="ctr">
                    <a:solidFill>
                      <a:schemeClr val="bg1">
                        <a:lumMod val="85000"/>
                      </a:schemeClr>
                    </a:solidFill>
                  </a:tcPr>
                </a:tc>
                <a:tc>
                  <a:txBody>
                    <a:bodyPr/>
                    <a:lstStyle/>
                    <a:p>
                      <a:pPr algn="ctr" fontAlgn="ctr"/>
                      <a:r>
                        <a:rPr lang="en-US" sz="1000" u="none" strike="noStrike" dirty="0">
                          <a:effectLst/>
                        </a:rPr>
                        <a:t>Si</a:t>
                      </a:r>
                      <a:endParaRPr lang="en-US" sz="1000" b="0" i="0" u="none" strike="noStrike" dirty="0">
                        <a:solidFill>
                          <a:srgbClr val="000000"/>
                        </a:solidFill>
                        <a:effectLst/>
                        <a:latin typeface="Aptos Narrow" panose="020B0004020202020204" pitchFamily="34" charset="0"/>
                      </a:endParaRPr>
                    </a:p>
                  </a:txBody>
                  <a:tcPr marL="3115" marR="3115" marT="3115" marB="0" anchor="ctr">
                    <a:solidFill>
                      <a:schemeClr val="bg1">
                        <a:lumMod val="85000"/>
                      </a:schemeClr>
                    </a:solidFill>
                  </a:tcPr>
                </a:tc>
                <a:tc>
                  <a:txBody>
                    <a:bodyPr/>
                    <a:lstStyle/>
                    <a:p>
                      <a:pPr algn="ctr" fontAlgn="ctr"/>
                      <a:r>
                        <a:rPr lang="en-US" sz="1000" u="none" strike="noStrike" dirty="0">
                          <a:effectLst/>
                        </a:rPr>
                        <a:t>Si</a:t>
                      </a:r>
                      <a:endParaRPr lang="en-US" sz="1000" b="0" i="0" u="none" strike="noStrike" dirty="0">
                        <a:solidFill>
                          <a:srgbClr val="000000"/>
                        </a:solidFill>
                        <a:effectLst/>
                        <a:latin typeface="Aptos Narrow" panose="020B0004020202020204" pitchFamily="34" charset="0"/>
                      </a:endParaRPr>
                    </a:p>
                  </a:txBody>
                  <a:tcPr marL="3115" marR="3115" marT="3115" marB="0" anchor="ctr">
                    <a:solidFill>
                      <a:schemeClr val="bg1">
                        <a:lumMod val="85000"/>
                      </a:schemeClr>
                    </a:solidFill>
                  </a:tcPr>
                </a:tc>
                <a:tc>
                  <a:txBody>
                    <a:bodyPr/>
                    <a:lstStyle/>
                    <a:p>
                      <a:pPr algn="ctr" fontAlgn="ctr"/>
                      <a:r>
                        <a:rPr lang="en-US" sz="1000" u="none" strike="noStrike" dirty="0">
                          <a:effectLst/>
                        </a:rPr>
                        <a:t>Si</a:t>
                      </a:r>
                      <a:endParaRPr lang="en-US" sz="1000" b="0" i="0" u="none" strike="noStrike" dirty="0">
                        <a:solidFill>
                          <a:srgbClr val="000000"/>
                        </a:solidFill>
                        <a:effectLst/>
                        <a:latin typeface="Aptos Narrow" panose="020B0004020202020204" pitchFamily="34" charset="0"/>
                      </a:endParaRPr>
                    </a:p>
                  </a:txBody>
                  <a:tcPr marL="3115" marR="3115" marT="3115" marB="0" anchor="ctr">
                    <a:solidFill>
                      <a:schemeClr val="bg1">
                        <a:lumMod val="85000"/>
                      </a:schemeClr>
                    </a:solidFill>
                  </a:tcPr>
                </a:tc>
                <a:tc>
                  <a:txBody>
                    <a:bodyPr/>
                    <a:lstStyle/>
                    <a:p>
                      <a:pPr algn="ctr" fontAlgn="ctr"/>
                      <a:r>
                        <a:rPr lang="en-US" sz="1000" u="none" strike="noStrike" dirty="0">
                          <a:effectLst/>
                        </a:rPr>
                        <a:t>Si</a:t>
                      </a:r>
                      <a:endParaRPr lang="en-US" sz="1000" b="0" i="0" u="none" strike="noStrike" dirty="0">
                        <a:solidFill>
                          <a:srgbClr val="000000"/>
                        </a:solidFill>
                        <a:effectLst/>
                        <a:latin typeface="Aptos Narrow" panose="020B0004020202020204" pitchFamily="34" charset="0"/>
                      </a:endParaRPr>
                    </a:p>
                  </a:txBody>
                  <a:tcPr marL="3115" marR="3115" marT="3115" marB="0" anchor="ctr">
                    <a:solidFill>
                      <a:schemeClr val="bg1">
                        <a:lumMod val="85000"/>
                      </a:schemeClr>
                    </a:solidFill>
                  </a:tcPr>
                </a:tc>
                <a:extLst>
                  <a:ext uri="{0D108BD9-81ED-4DB2-BD59-A6C34878D82A}">
                    <a16:rowId xmlns:a16="http://schemas.microsoft.com/office/drawing/2014/main" val="1481168700"/>
                  </a:ext>
                </a:extLst>
              </a:tr>
              <a:tr h="442572">
                <a:tc>
                  <a:txBody>
                    <a:bodyPr/>
                    <a:lstStyle/>
                    <a:p>
                      <a:pPr algn="l" fontAlgn="ctr"/>
                      <a:r>
                        <a:rPr lang="en-US" sz="1000" b="1" u="none" strike="noStrike" dirty="0">
                          <a:effectLst/>
                        </a:rPr>
                        <a:t>Requires SonicWall verification &amp; approval</a:t>
                      </a:r>
                      <a:endParaRPr lang="en-US" sz="1000" b="1" i="0" u="none" strike="noStrike" dirty="0">
                        <a:solidFill>
                          <a:srgbClr val="000000"/>
                        </a:solidFill>
                        <a:effectLst/>
                        <a:latin typeface="Aptos Narrow" panose="020B0004020202020204" pitchFamily="34" charset="0"/>
                      </a:endParaRPr>
                    </a:p>
                  </a:txBody>
                  <a:tcPr marL="3115" marR="3115" marT="3115" marB="0" anchor="ctr">
                    <a:noFill/>
                  </a:tcPr>
                </a:tc>
                <a:tc>
                  <a:txBody>
                    <a:bodyPr/>
                    <a:lstStyle/>
                    <a:p>
                      <a:pPr algn="ctr" fontAlgn="ctr"/>
                      <a:r>
                        <a:rPr lang="en-US" sz="1000" u="none" strike="noStrike">
                          <a:effectLst/>
                        </a:rPr>
                        <a:t>Si</a:t>
                      </a:r>
                      <a:endParaRPr lang="en-US" sz="1000" b="0" i="0" u="none" strike="noStrike">
                        <a:solidFill>
                          <a:srgbClr val="000000"/>
                        </a:solidFill>
                        <a:effectLst/>
                        <a:latin typeface="Aptos Narrow" panose="020B0004020202020204" pitchFamily="34" charset="0"/>
                      </a:endParaRPr>
                    </a:p>
                  </a:txBody>
                  <a:tcPr marL="3115" marR="3115" marT="3115" marB="0" anchor="ctr">
                    <a:noFill/>
                  </a:tcPr>
                </a:tc>
                <a:tc>
                  <a:txBody>
                    <a:bodyPr/>
                    <a:lstStyle/>
                    <a:p>
                      <a:pPr algn="ctr" fontAlgn="ctr"/>
                      <a:r>
                        <a:rPr lang="en-US" sz="1000" u="none" strike="noStrike">
                          <a:effectLst/>
                        </a:rPr>
                        <a:t>Si</a:t>
                      </a:r>
                      <a:endParaRPr lang="en-US" sz="1000" b="0" i="0" u="none" strike="noStrike">
                        <a:solidFill>
                          <a:srgbClr val="000000"/>
                        </a:solidFill>
                        <a:effectLst/>
                        <a:latin typeface="Aptos Narrow" panose="020B0004020202020204" pitchFamily="34" charset="0"/>
                      </a:endParaRPr>
                    </a:p>
                  </a:txBody>
                  <a:tcPr marL="3115" marR="3115" marT="3115" marB="0" anchor="ctr">
                    <a:noFill/>
                  </a:tcPr>
                </a:tc>
                <a:tc>
                  <a:txBody>
                    <a:bodyPr/>
                    <a:lstStyle/>
                    <a:p>
                      <a:pPr algn="ctr" fontAlgn="ctr"/>
                      <a:r>
                        <a:rPr lang="en-US" sz="1000" u="none" strike="noStrike">
                          <a:effectLst/>
                        </a:rPr>
                        <a:t>Si</a:t>
                      </a:r>
                      <a:endParaRPr lang="en-US" sz="1000" b="0" i="0" u="none" strike="noStrike">
                        <a:solidFill>
                          <a:srgbClr val="000000"/>
                        </a:solidFill>
                        <a:effectLst/>
                        <a:latin typeface="Aptos Narrow" panose="020B0004020202020204" pitchFamily="34" charset="0"/>
                      </a:endParaRPr>
                    </a:p>
                  </a:txBody>
                  <a:tcPr marL="3115" marR="3115" marT="3115" marB="0" anchor="ctr">
                    <a:noFill/>
                  </a:tcPr>
                </a:tc>
                <a:tc>
                  <a:txBody>
                    <a:bodyPr/>
                    <a:lstStyle/>
                    <a:p>
                      <a:pPr algn="ctr" fontAlgn="ctr"/>
                      <a:r>
                        <a:rPr lang="en-US" sz="1000" u="none" strike="noStrike">
                          <a:effectLst/>
                        </a:rPr>
                        <a:t>Si</a:t>
                      </a:r>
                      <a:endParaRPr lang="en-US" sz="1000" b="0" i="0" u="none" strike="noStrike">
                        <a:solidFill>
                          <a:srgbClr val="000000"/>
                        </a:solidFill>
                        <a:effectLst/>
                        <a:latin typeface="Aptos Narrow" panose="020B0004020202020204" pitchFamily="34" charset="0"/>
                      </a:endParaRPr>
                    </a:p>
                  </a:txBody>
                  <a:tcPr marL="3115" marR="3115" marT="3115" marB="0" anchor="ctr">
                    <a:noFill/>
                  </a:tcPr>
                </a:tc>
                <a:tc>
                  <a:txBody>
                    <a:bodyPr/>
                    <a:lstStyle/>
                    <a:p>
                      <a:pPr algn="ctr" fontAlgn="ctr"/>
                      <a:r>
                        <a:rPr lang="en-US" sz="1000" u="none" strike="noStrike">
                          <a:effectLst/>
                        </a:rPr>
                        <a:t>Si</a:t>
                      </a:r>
                      <a:endParaRPr lang="en-US" sz="1000" b="0" i="0" u="none" strike="noStrike">
                        <a:solidFill>
                          <a:srgbClr val="000000"/>
                        </a:solidFill>
                        <a:effectLst/>
                        <a:latin typeface="Aptos Narrow" panose="020B0004020202020204" pitchFamily="34" charset="0"/>
                      </a:endParaRPr>
                    </a:p>
                  </a:txBody>
                  <a:tcPr marL="3115" marR="3115" marT="3115" marB="0" anchor="ctr">
                    <a:noFill/>
                  </a:tcPr>
                </a:tc>
                <a:extLst>
                  <a:ext uri="{0D108BD9-81ED-4DB2-BD59-A6C34878D82A}">
                    <a16:rowId xmlns:a16="http://schemas.microsoft.com/office/drawing/2014/main" val="2068604096"/>
                  </a:ext>
                </a:extLst>
              </a:tr>
              <a:tr h="442572">
                <a:tc>
                  <a:txBody>
                    <a:bodyPr/>
                    <a:lstStyle/>
                    <a:p>
                      <a:pPr algn="l" fontAlgn="ctr"/>
                      <a:r>
                        <a:rPr lang="en-US" sz="1000" b="1" u="none" strike="noStrike" dirty="0">
                          <a:effectLst/>
                        </a:rPr>
                        <a:t>Approval notification sent to partner</a:t>
                      </a:r>
                      <a:endParaRPr lang="en-US" sz="1000" b="1" i="0" u="none" strike="noStrike" dirty="0">
                        <a:solidFill>
                          <a:srgbClr val="000000"/>
                        </a:solidFill>
                        <a:effectLst/>
                        <a:latin typeface="Aptos Narrow" panose="020B0004020202020204" pitchFamily="34" charset="0"/>
                      </a:endParaRPr>
                    </a:p>
                  </a:txBody>
                  <a:tcPr marL="3115" marR="3115" marT="3115" marB="0" anchor="ctr">
                    <a:solidFill>
                      <a:schemeClr val="bg1">
                        <a:lumMod val="85000"/>
                      </a:schemeClr>
                    </a:solidFill>
                  </a:tcPr>
                </a:tc>
                <a:tc>
                  <a:txBody>
                    <a:bodyPr/>
                    <a:lstStyle/>
                    <a:p>
                      <a:pPr algn="ctr" fontAlgn="ctr"/>
                      <a:r>
                        <a:rPr lang="en-US" sz="1000" u="none" strike="noStrike" dirty="0">
                          <a:effectLst/>
                        </a:rPr>
                        <a:t>Si</a:t>
                      </a:r>
                      <a:endParaRPr lang="en-US" sz="1000" b="0" i="0" u="none" strike="noStrike" dirty="0">
                        <a:solidFill>
                          <a:srgbClr val="000000"/>
                        </a:solidFill>
                        <a:effectLst/>
                        <a:latin typeface="Aptos Narrow" panose="020B0004020202020204" pitchFamily="34" charset="0"/>
                      </a:endParaRPr>
                    </a:p>
                  </a:txBody>
                  <a:tcPr marL="3115" marR="3115" marT="3115" marB="0" anchor="ctr">
                    <a:solidFill>
                      <a:schemeClr val="bg1">
                        <a:lumMod val="85000"/>
                      </a:schemeClr>
                    </a:solidFill>
                  </a:tcPr>
                </a:tc>
                <a:tc>
                  <a:txBody>
                    <a:bodyPr/>
                    <a:lstStyle/>
                    <a:p>
                      <a:pPr algn="ctr" fontAlgn="ctr"/>
                      <a:r>
                        <a:rPr lang="en-US" sz="1000" u="none" strike="noStrike">
                          <a:effectLst/>
                        </a:rPr>
                        <a:t>Si</a:t>
                      </a:r>
                      <a:endParaRPr lang="en-US" sz="1000" b="0" i="0" u="none" strike="noStrike">
                        <a:solidFill>
                          <a:srgbClr val="000000"/>
                        </a:solidFill>
                        <a:effectLst/>
                        <a:latin typeface="Aptos Narrow" panose="020B0004020202020204" pitchFamily="34" charset="0"/>
                      </a:endParaRPr>
                    </a:p>
                  </a:txBody>
                  <a:tcPr marL="3115" marR="3115" marT="3115" marB="0" anchor="ctr">
                    <a:solidFill>
                      <a:schemeClr val="bg1">
                        <a:lumMod val="85000"/>
                      </a:schemeClr>
                    </a:solidFill>
                  </a:tcPr>
                </a:tc>
                <a:tc>
                  <a:txBody>
                    <a:bodyPr/>
                    <a:lstStyle/>
                    <a:p>
                      <a:pPr algn="ctr" fontAlgn="ctr"/>
                      <a:r>
                        <a:rPr lang="en-US" sz="1000" u="none" strike="noStrike" dirty="0">
                          <a:effectLst/>
                        </a:rPr>
                        <a:t>Si</a:t>
                      </a:r>
                      <a:endParaRPr lang="en-US" sz="1000" b="0" i="0" u="none" strike="noStrike" dirty="0">
                        <a:solidFill>
                          <a:srgbClr val="000000"/>
                        </a:solidFill>
                        <a:effectLst/>
                        <a:latin typeface="Aptos Narrow" panose="020B0004020202020204" pitchFamily="34" charset="0"/>
                      </a:endParaRPr>
                    </a:p>
                  </a:txBody>
                  <a:tcPr marL="3115" marR="3115" marT="3115" marB="0" anchor="ctr">
                    <a:solidFill>
                      <a:schemeClr val="bg1">
                        <a:lumMod val="85000"/>
                      </a:schemeClr>
                    </a:solidFill>
                  </a:tcPr>
                </a:tc>
                <a:tc>
                  <a:txBody>
                    <a:bodyPr/>
                    <a:lstStyle/>
                    <a:p>
                      <a:pPr algn="ctr" fontAlgn="ctr"/>
                      <a:r>
                        <a:rPr lang="en-US" sz="1000" u="none" strike="noStrike" dirty="0">
                          <a:effectLst/>
                        </a:rPr>
                        <a:t>Si</a:t>
                      </a:r>
                      <a:endParaRPr lang="en-US" sz="1000" b="0" i="0" u="none" strike="noStrike" dirty="0">
                        <a:solidFill>
                          <a:srgbClr val="000000"/>
                        </a:solidFill>
                        <a:effectLst/>
                        <a:latin typeface="Aptos Narrow" panose="020B0004020202020204" pitchFamily="34" charset="0"/>
                      </a:endParaRPr>
                    </a:p>
                  </a:txBody>
                  <a:tcPr marL="3115" marR="3115" marT="3115" marB="0" anchor="ctr">
                    <a:solidFill>
                      <a:schemeClr val="bg1">
                        <a:lumMod val="85000"/>
                      </a:schemeClr>
                    </a:solidFill>
                  </a:tcPr>
                </a:tc>
                <a:tc>
                  <a:txBody>
                    <a:bodyPr/>
                    <a:lstStyle/>
                    <a:p>
                      <a:pPr algn="ctr" fontAlgn="ctr"/>
                      <a:r>
                        <a:rPr lang="en-US" sz="1000" u="none" strike="noStrike" dirty="0">
                          <a:effectLst/>
                        </a:rPr>
                        <a:t>Si</a:t>
                      </a:r>
                      <a:endParaRPr lang="en-US" sz="1000" b="0" i="0" u="none" strike="noStrike" dirty="0">
                        <a:solidFill>
                          <a:srgbClr val="000000"/>
                        </a:solidFill>
                        <a:effectLst/>
                        <a:latin typeface="Aptos Narrow" panose="020B0004020202020204" pitchFamily="34" charset="0"/>
                      </a:endParaRPr>
                    </a:p>
                  </a:txBody>
                  <a:tcPr marL="3115" marR="3115" marT="3115" marB="0" anchor="ctr">
                    <a:solidFill>
                      <a:schemeClr val="bg1">
                        <a:lumMod val="85000"/>
                      </a:schemeClr>
                    </a:solidFill>
                  </a:tcPr>
                </a:tc>
                <a:extLst>
                  <a:ext uri="{0D108BD9-81ED-4DB2-BD59-A6C34878D82A}">
                    <a16:rowId xmlns:a16="http://schemas.microsoft.com/office/drawing/2014/main" val="2988697170"/>
                  </a:ext>
                </a:extLst>
              </a:tr>
              <a:tr h="442572">
                <a:tc>
                  <a:txBody>
                    <a:bodyPr/>
                    <a:lstStyle/>
                    <a:p>
                      <a:pPr algn="l" fontAlgn="ctr"/>
                      <a:r>
                        <a:rPr lang="en-US" sz="1000" b="1" u="none" strike="noStrike" dirty="0">
                          <a:effectLst/>
                        </a:rPr>
                        <a:t>SonicWall work together with partner to win opportunity</a:t>
                      </a:r>
                      <a:endParaRPr lang="en-US" sz="1000" b="1" i="0" u="none" strike="noStrike" dirty="0">
                        <a:solidFill>
                          <a:srgbClr val="000000"/>
                        </a:solidFill>
                        <a:effectLst/>
                        <a:latin typeface="Aptos Narrow" panose="020B0004020202020204" pitchFamily="34" charset="0"/>
                      </a:endParaRPr>
                    </a:p>
                  </a:txBody>
                  <a:tcPr marL="3115" marR="3115" marT="3115" marB="0" anchor="ctr">
                    <a:noFill/>
                  </a:tcPr>
                </a:tc>
                <a:tc>
                  <a:txBody>
                    <a:bodyPr/>
                    <a:lstStyle/>
                    <a:p>
                      <a:pPr algn="ctr" fontAlgn="ctr"/>
                      <a:r>
                        <a:rPr lang="en-US" sz="1000" u="none" strike="noStrike">
                          <a:effectLst/>
                        </a:rPr>
                        <a:t>Si</a:t>
                      </a:r>
                      <a:endParaRPr lang="en-US" sz="1000" b="0" i="0" u="none" strike="noStrike">
                        <a:solidFill>
                          <a:srgbClr val="000000"/>
                        </a:solidFill>
                        <a:effectLst/>
                        <a:latin typeface="Aptos Narrow" panose="020B0004020202020204" pitchFamily="34" charset="0"/>
                      </a:endParaRPr>
                    </a:p>
                  </a:txBody>
                  <a:tcPr marL="3115" marR="3115" marT="3115" marB="0" anchor="ctr">
                    <a:noFill/>
                  </a:tcPr>
                </a:tc>
                <a:tc>
                  <a:txBody>
                    <a:bodyPr/>
                    <a:lstStyle/>
                    <a:p>
                      <a:pPr algn="ctr" fontAlgn="ctr"/>
                      <a:r>
                        <a:rPr lang="en-US" sz="1000" u="none" strike="noStrike">
                          <a:effectLst/>
                        </a:rPr>
                        <a:t>Si</a:t>
                      </a:r>
                      <a:endParaRPr lang="en-US" sz="1000" b="0" i="0" u="none" strike="noStrike">
                        <a:solidFill>
                          <a:srgbClr val="000000"/>
                        </a:solidFill>
                        <a:effectLst/>
                        <a:latin typeface="Aptos Narrow" panose="020B0004020202020204" pitchFamily="34" charset="0"/>
                      </a:endParaRPr>
                    </a:p>
                  </a:txBody>
                  <a:tcPr marL="3115" marR="3115" marT="3115" marB="0" anchor="ctr">
                    <a:noFill/>
                  </a:tcPr>
                </a:tc>
                <a:tc>
                  <a:txBody>
                    <a:bodyPr/>
                    <a:lstStyle/>
                    <a:p>
                      <a:pPr algn="ctr" fontAlgn="ctr"/>
                      <a:r>
                        <a:rPr lang="en-US" sz="1000" u="none" strike="noStrike">
                          <a:effectLst/>
                        </a:rPr>
                        <a:t>Si</a:t>
                      </a:r>
                      <a:endParaRPr lang="en-US" sz="1000" b="0" i="0" u="none" strike="noStrike">
                        <a:solidFill>
                          <a:srgbClr val="000000"/>
                        </a:solidFill>
                        <a:effectLst/>
                        <a:latin typeface="Aptos Narrow" panose="020B0004020202020204" pitchFamily="34" charset="0"/>
                      </a:endParaRPr>
                    </a:p>
                  </a:txBody>
                  <a:tcPr marL="3115" marR="3115" marT="3115" marB="0" anchor="ctr">
                    <a:noFill/>
                  </a:tcPr>
                </a:tc>
                <a:tc>
                  <a:txBody>
                    <a:bodyPr/>
                    <a:lstStyle/>
                    <a:p>
                      <a:pPr algn="ctr" fontAlgn="ctr"/>
                      <a:r>
                        <a:rPr lang="en-US" sz="1000" u="none" strike="noStrike">
                          <a:effectLst/>
                        </a:rPr>
                        <a:t>Si</a:t>
                      </a:r>
                      <a:endParaRPr lang="en-US" sz="1000" b="0" i="0" u="none" strike="noStrike">
                        <a:solidFill>
                          <a:srgbClr val="000000"/>
                        </a:solidFill>
                        <a:effectLst/>
                        <a:latin typeface="Aptos Narrow" panose="020B0004020202020204" pitchFamily="34" charset="0"/>
                      </a:endParaRPr>
                    </a:p>
                  </a:txBody>
                  <a:tcPr marL="3115" marR="3115" marT="3115" marB="0" anchor="ctr">
                    <a:noFill/>
                  </a:tcPr>
                </a:tc>
                <a:tc>
                  <a:txBody>
                    <a:bodyPr/>
                    <a:lstStyle/>
                    <a:p>
                      <a:pPr algn="ctr" fontAlgn="ctr"/>
                      <a:r>
                        <a:rPr lang="en-US" sz="1000" u="none" strike="noStrike" dirty="0">
                          <a:effectLst/>
                        </a:rPr>
                        <a:t>Si</a:t>
                      </a:r>
                      <a:endParaRPr lang="en-US" sz="1000" b="0" i="0" u="none" strike="noStrike" dirty="0">
                        <a:solidFill>
                          <a:srgbClr val="000000"/>
                        </a:solidFill>
                        <a:effectLst/>
                        <a:latin typeface="Aptos Narrow" panose="020B0004020202020204" pitchFamily="34" charset="0"/>
                      </a:endParaRPr>
                    </a:p>
                  </a:txBody>
                  <a:tcPr marL="3115" marR="3115" marT="3115" marB="0" anchor="ctr">
                    <a:noFill/>
                  </a:tcPr>
                </a:tc>
                <a:extLst>
                  <a:ext uri="{0D108BD9-81ED-4DB2-BD59-A6C34878D82A}">
                    <a16:rowId xmlns:a16="http://schemas.microsoft.com/office/drawing/2014/main" val="1071460794"/>
                  </a:ext>
                </a:extLst>
              </a:tr>
            </a:tbl>
          </a:graphicData>
        </a:graphic>
      </p:graphicFrame>
    </p:spTree>
    <p:extLst>
      <p:ext uri="{BB962C8B-B14F-4D97-AF65-F5344CB8AC3E}">
        <p14:creationId xmlns:p14="http://schemas.microsoft.com/office/powerpoint/2010/main" val="25192219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AE15BC-58D5-8B52-CBDB-731D7A7E0493}"/>
              </a:ext>
            </a:extLst>
          </p:cNvPr>
          <p:cNvSpPr>
            <a:spLocks noGrp="1"/>
          </p:cNvSpPr>
          <p:nvPr>
            <p:ph type="sldNum" sz="quarter" idx="12"/>
          </p:nvPr>
        </p:nvSpPr>
        <p:spPr/>
        <p:txBody>
          <a:bodyPr/>
          <a:lstStyle/>
          <a:p>
            <a:fld id="{068BCA6D-6259-44E2-97C8-5D261EFBA7C4}" type="slidenum">
              <a:rPr lang="en-GB" smtClean="0"/>
              <a:pPr/>
              <a:t>19</a:t>
            </a:fld>
            <a:endParaRPr lang="en-GB"/>
          </a:p>
        </p:txBody>
      </p:sp>
      <p:sp>
        <p:nvSpPr>
          <p:cNvPr id="3" name="CuadroTexto 3">
            <a:extLst>
              <a:ext uri="{FF2B5EF4-FFF2-40B4-BE49-F238E27FC236}">
                <a16:creationId xmlns:a16="http://schemas.microsoft.com/office/drawing/2014/main" id="{5459577D-C3D5-80CB-5C77-8107B69F44FC}"/>
              </a:ext>
            </a:extLst>
          </p:cNvPr>
          <p:cNvSpPr txBox="1"/>
          <p:nvPr/>
        </p:nvSpPr>
        <p:spPr>
          <a:xfrm>
            <a:off x="271863" y="577973"/>
            <a:ext cx="4347959" cy="461665"/>
          </a:xfrm>
          <a:prstGeom prst="rect">
            <a:avLst/>
          </a:prstGeom>
          <a:noFill/>
        </p:spPr>
        <p:txBody>
          <a:bodyPr wrap="square" rtlCol="0">
            <a:spAutoFit/>
          </a:bodyPr>
          <a:lstStyle/>
          <a:p>
            <a:r>
              <a:rPr lang="es-ES_tradnl" sz="2400" b="1" dirty="0" err="1">
                <a:latin typeface="Arial" panose="020B0604020202020204" pitchFamily="34" charset="0"/>
                <a:cs typeface="Arial" panose="020B0604020202020204" pitchFamily="34" charset="0"/>
              </a:rPr>
              <a:t>Partner</a:t>
            </a:r>
            <a:r>
              <a:rPr lang="es-ES_tradnl" sz="2400" b="1" dirty="0">
                <a:latin typeface="Arial" panose="020B0604020202020204" pitchFamily="34" charset="0"/>
                <a:cs typeface="Arial" panose="020B0604020202020204" pitchFamily="34" charset="0"/>
              </a:rPr>
              <a:t> </a:t>
            </a:r>
            <a:r>
              <a:rPr lang="es-ES_tradnl" sz="2400" b="1" dirty="0" err="1">
                <a:latin typeface="Arial" panose="020B0604020202020204" pitchFamily="34" charset="0"/>
                <a:cs typeface="Arial" panose="020B0604020202020204" pitchFamily="34" charset="0"/>
              </a:rPr>
              <a:t>Program</a:t>
            </a:r>
            <a:endParaRPr lang="es-ES_tradnl" sz="2400" b="1" dirty="0">
              <a:latin typeface="Arial" panose="020B0604020202020204" pitchFamily="34" charset="0"/>
              <a:cs typeface="Arial" panose="020B0604020202020204" pitchFamily="34" charset="0"/>
            </a:endParaRPr>
          </a:p>
        </p:txBody>
      </p:sp>
      <p:sp>
        <p:nvSpPr>
          <p:cNvPr id="6" name="CuadroTexto 3">
            <a:extLst>
              <a:ext uri="{FF2B5EF4-FFF2-40B4-BE49-F238E27FC236}">
                <a16:creationId xmlns:a16="http://schemas.microsoft.com/office/drawing/2014/main" id="{637E3E52-1AB2-624F-296F-27E16EB334C3}"/>
              </a:ext>
            </a:extLst>
          </p:cNvPr>
          <p:cNvSpPr txBox="1"/>
          <p:nvPr/>
        </p:nvSpPr>
        <p:spPr>
          <a:xfrm>
            <a:off x="271863" y="1030082"/>
            <a:ext cx="3497880" cy="369332"/>
          </a:xfrm>
          <a:prstGeom prst="rect">
            <a:avLst/>
          </a:prstGeom>
          <a:noFill/>
        </p:spPr>
        <p:txBody>
          <a:bodyPr wrap="square" rtlCol="0">
            <a:spAutoFit/>
          </a:bodyPr>
          <a:lstStyle/>
          <a:p>
            <a:r>
              <a:rPr lang="es-ES_tradnl" dirty="0">
                <a:solidFill>
                  <a:schemeClr val="accent1"/>
                </a:solidFill>
                <a:latin typeface="Arial" panose="020B0604020202020204" pitchFamily="34" charset="0"/>
                <a:cs typeface="Arial" panose="020B0604020202020204" pitchFamily="34" charset="0"/>
              </a:rPr>
              <a:t>Para MSP/MSSP</a:t>
            </a:r>
          </a:p>
        </p:txBody>
      </p:sp>
      <p:graphicFrame>
        <p:nvGraphicFramePr>
          <p:cNvPr id="5" name="Table 4">
            <a:extLst>
              <a:ext uri="{FF2B5EF4-FFF2-40B4-BE49-F238E27FC236}">
                <a16:creationId xmlns:a16="http://schemas.microsoft.com/office/drawing/2014/main" id="{E3DE3D0B-7120-42BB-F715-5F10DB3B50FE}"/>
              </a:ext>
            </a:extLst>
          </p:cNvPr>
          <p:cNvGraphicFramePr>
            <a:graphicFrameLocks noGrp="1"/>
          </p:cNvGraphicFramePr>
          <p:nvPr>
            <p:extLst>
              <p:ext uri="{D42A27DB-BD31-4B8C-83A1-F6EECF244321}">
                <p14:modId xmlns:p14="http://schemas.microsoft.com/office/powerpoint/2010/main" val="2551303066"/>
              </p:ext>
            </p:extLst>
          </p:nvPr>
        </p:nvGraphicFramePr>
        <p:xfrm>
          <a:off x="590711" y="1630600"/>
          <a:ext cx="11245117" cy="4759924"/>
        </p:xfrm>
        <a:graphic>
          <a:graphicData uri="http://schemas.openxmlformats.org/drawingml/2006/table">
            <a:tbl>
              <a:tblPr>
                <a:tableStyleId>{5C22544A-7EE6-4342-B048-85BDC9FD1C3A}</a:tableStyleId>
              </a:tblPr>
              <a:tblGrid>
                <a:gridCol w="3284937">
                  <a:extLst>
                    <a:ext uri="{9D8B030D-6E8A-4147-A177-3AD203B41FA5}">
                      <a16:colId xmlns:a16="http://schemas.microsoft.com/office/drawing/2014/main" val="2394688324"/>
                    </a:ext>
                  </a:extLst>
                </a:gridCol>
                <a:gridCol w="1990045">
                  <a:extLst>
                    <a:ext uri="{9D8B030D-6E8A-4147-A177-3AD203B41FA5}">
                      <a16:colId xmlns:a16="http://schemas.microsoft.com/office/drawing/2014/main" val="2380500580"/>
                    </a:ext>
                  </a:extLst>
                </a:gridCol>
                <a:gridCol w="1990045">
                  <a:extLst>
                    <a:ext uri="{9D8B030D-6E8A-4147-A177-3AD203B41FA5}">
                      <a16:colId xmlns:a16="http://schemas.microsoft.com/office/drawing/2014/main" val="3281029906"/>
                    </a:ext>
                  </a:extLst>
                </a:gridCol>
                <a:gridCol w="1990045">
                  <a:extLst>
                    <a:ext uri="{9D8B030D-6E8A-4147-A177-3AD203B41FA5}">
                      <a16:colId xmlns:a16="http://schemas.microsoft.com/office/drawing/2014/main" val="1453628178"/>
                    </a:ext>
                  </a:extLst>
                </a:gridCol>
                <a:gridCol w="1990045">
                  <a:extLst>
                    <a:ext uri="{9D8B030D-6E8A-4147-A177-3AD203B41FA5}">
                      <a16:colId xmlns:a16="http://schemas.microsoft.com/office/drawing/2014/main" val="1261241149"/>
                    </a:ext>
                  </a:extLst>
                </a:gridCol>
              </a:tblGrid>
              <a:tr h="366148">
                <a:tc>
                  <a:txBody>
                    <a:bodyPr/>
                    <a:lstStyle/>
                    <a:p>
                      <a:pPr algn="l" fontAlgn="ctr"/>
                      <a:r>
                        <a:rPr lang="en-US" sz="1000" u="none" strike="noStrike" dirty="0">
                          <a:effectLst/>
                        </a:rPr>
                        <a:t> </a:t>
                      </a:r>
                      <a:endParaRPr lang="en-US" sz="1000" b="0" i="0" u="none" strike="noStrike" dirty="0">
                        <a:solidFill>
                          <a:srgbClr val="000000"/>
                        </a:solidFill>
                        <a:effectLst/>
                        <a:latin typeface="Aptos Narrow" panose="020B0004020202020204" pitchFamily="34" charset="0"/>
                      </a:endParaRPr>
                    </a:p>
                  </a:txBody>
                  <a:tcPr marL="3578" marR="3578" marT="3578" marB="0" anchor="ctr">
                    <a:noFill/>
                  </a:tcPr>
                </a:tc>
                <a:tc>
                  <a:txBody>
                    <a:bodyPr/>
                    <a:lstStyle/>
                    <a:p>
                      <a:pPr algn="ctr" fontAlgn="ctr"/>
                      <a:r>
                        <a:rPr lang="en-US" sz="1000" b="1" u="none" strike="noStrike" dirty="0">
                          <a:solidFill>
                            <a:schemeClr val="bg1"/>
                          </a:solidFill>
                          <a:effectLst/>
                        </a:rPr>
                        <a:t>BRONZE</a:t>
                      </a:r>
                      <a:endParaRPr lang="en-US" sz="1000" b="1" i="0" u="none" strike="noStrike" dirty="0">
                        <a:solidFill>
                          <a:schemeClr val="bg1"/>
                        </a:solidFill>
                        <a:effectLst/>
                        <a:latin typeface="Aptos Narrow" panose="020B0004020202020204" pitchFamily="34" charset="0"/>
                      </a:endParaRPr>
                    </a:p>
                  </a:txBody>
                  <a:tcPr marL="3578" marR="3578" marT="3578" marB="0" anchor="ctr">
                    <a:solidFill>
                      <a:srgbClr val="FFC000"/>
                    </a:solidFill>
                  </a:tcPr>
                </a:tc>
                <a:tc>
                  <a:txBody>
                    <a:bodyPr/>
                    <a:lstStyle/>
                    <a:p>
                      <a:pPr algn="ctr" fontAlgn="ctr"/>
                      <a:r>
                        <a:rPr lang="en-US" sz="1000" b="1" u="none" strike="noStrike" dirty="0">
                          <a:solidFill>
                            <a:schemeClr val="bg1"/>
                          </a:solidFill>
                          <a:effectLst/>
                        </a:rPr>
                        <a:t>SILVER</a:t>
                      </a:r>
                      <a:endParaRPr lang="en-US" sz="1000" b="1" i="0" u="none" strike="noStrike" dirty="0">
                        <a:solidFill>
                          <a:schemeClr val="bg1"/>
                        </a:solidFill>
                        <a:effectLst/>
                        <a:latin typeface="Aptos Narrow" panose="020B0004020202020204" pitchFamily="34" charset="0"/>
                      </a:endParaRPr>
                    </a:p>
                  </a:txBody>
                  <a:tcPr marL="3578" marR="3578" marT="3578" marB="0" anchor="ctr">
                    <a:solidFill>
                      <a:schemeClr val="bg2">
                        <a:lumMod val="50000"/>
                      </a:schemeClr>
                    </a:solidFill>
                  </a:tcPr>
                </a:tc>
                <a:tc>
                  <a:txBody>
                    <a:bodyPr/>
                    <a:lstStyle/>
                    <a:p>
                      <a:pPr algn="ctr" fontAlgn="ctr"/>
                      <a:r>
                        <a:rPr lang="en-US" sz="1000" b="1" u="none" strike="noStrike" dirty="0">
                          <a:solidFill>
                            <a:schemeClr val="bg1"/>
                          </a:solidFill>
                          <a:effectLst/>
                        </a:rPr>
                        <a:t>GOLD</a:t>
                      </a:r>
                      <a:endParaRPr lang="en-US" sz="1000" b="1" i="0" u="none" strike="noStrike" dirty="0">
                        <a:solidFill>
                          <a:schemeClr val="bg1"/>
                        </a:solidFill>
                        <a:effectLst/>
                        <a:latin typeface="Aptos Narrow" panose="020B0004020202020204" pitchFamily="34" charset="0"/>
                      </a:endParaRPr>
                    </a:p>
                  </a:txBody>
                  <a:tcPr marL="3578" marR="3578" marT="3578" marB="0" anchor="ctr">
                    <a:solidFill>
                      <a:srgbClr val="CC9900"/>
                    </a:solidFill>
                  </a:tcPr>
                </a:tc>
                <a:tc>
                  <a:txBody>
                    <a:bodyPr/>
                    <a:lstStyle/>
                    <a:p>
                      <a:pPr algn="ctr" fontAlgn="ctr"/>
                      <a:r>
                        <a:rPr lang="en-US" sz="1000" b="1" u="none" strike="noStrike" dirty="0">
                          <a:solidFill>
                            <a:schemeClr val="bg1"/>
                          </a:solidFill>
                          <a:effectLst/>
                        </a:rPr>
                        <a:t>PLATINUM</a:t>
                      </a:r>
                      <a:endParaRPr lang="en-US" sz="1000" b="1" i="0" u="none" strike="noStrike" dirty="0">
                        <a:solidFill>
                          <a:schemeClr val="bg1"/>
                        </a:solidFill>
                        <a:effectLst/>
                        <a:latin typeface="Aptos Narrow" panose="020B0004020202020204" pitchFamily="34" charset="0"/>
                      </a:endParaRPr>
                    </a:p>
                  </a:txBody>
                  <a:tcPr marL="3578" marR="3578" marT="3578" marB="0" anchor="ctr">
                    <a:solidFill>
                      <a:schemeClr val="accent5">
                        <a:lumMod val="75000"/>
                      </a:schemeClr>
                    </a:solidFill>
                  </a:tcPr>
                </a:tc>
                <a:extLst>
                  <a:ext uri="{0D108BD9-81ED-4DB2-BD59-A6C34878D82A}">
                    <a16:rowId xmlns:a16="http://schemas.microsoft.com/office/drawing/2014/main" val="1825753165"/>
                  </a:ext>
                </a:extLst>
              </a:tr>
              <a:tr h="366148">
                <a:tc>
                  <a:txBody>
                    <a:bodyPr/>
                    <a:lstStyle/>
                    <a:p>
                      <a:pPr algn="l" fontAlgn="ctr"/>
                      <a:r>
                        <a:rPr lang="en-US" sz="1000" u="none" strike="noStrike">
                          <a:effectLst/>
                        </a:rPr>
                        <a:t> </a:t>
                      </a:r>
                      <a:endParaRPr lang="en-US" sz="1000" b="0" i="0" u="none" strike="noStrike">
                        <a:solidFill>
                          <a:srgbClr val="000000"/>
                        </a:solidFill>
                        <a:effectLst/>
                        <a:latin typeface="Aptos Narrow" panose="020B0004020202020204" pitchFamily="34" charset="0"/>
                      </a:endParaRPr>
                    </a:p>
                  </a:txBody>
                  <a:tcPr marL="3578" marR="3578" marT="3578" marB="0" anchor="ctr">
                    <a:noFill/>
                  </a:tcPr>
                </a:tc>
                <a:tc>
                  <a:txBody>
                    <a:bodyPr/>
                    <a:lstStyle/>
                    <a:p>
                      <a:pPr algn="ctr" fontAlgn="ctr"/>
                      <a:r>
                        <a:rPr lang="en-US" sz="1000" b="1" u="none" strike="noStrike" dirty="0">
                          <a:solidFill>
                            <a:schemeClr val="bg1"/>
                          </a:solidFill>
                          <a:effectLst/>
                        </a:rPr>
                        <a:t>PROTECT</a:t>
                      </a:r>
                      <a:endParaRPr lang="en-US" sz="1000" b="1" i="0" u="none" strike="noStrike" dirty="0">
                        <a:solidFill>
                          <a:schemeClr val="bg1"/>
                        </a:solidFill>
                        <a:effectLst/>
                        <a:latin typeface="Aptos Narrow" panose="020B0004020202020204" pitchFamily="34" charset="0"/>
                      </a:endParaRPr>
                    </a:p>
                  </a:txBody>
                  <a:tcPr marL="3578" marR="3578" marT="3578" marB="0" anchor="ctr">
                    <a:solidFill>
                      <a:schemeClr val="accent3">
                        <a:lumMod val="90000"/>
                      </a:schemeClr>
                    </a:solidFill>
                  </a:tcPr>
                </a:tc>
                <a:tc>
                  <a:txBody>
                    <a:bodyPr/>
                    <a:lstStyle/>
                    <a:p>
                      <a:pPr algn="ctr" fontAlgn="ctr"/>
                      <a:r>
                        <a:rPr lang="en-US" sz="1000" b="1" u="none" strike="noStrike" dirty="0">
                          <a:solidFill>
                            <a:schemeClr val="bg1"/>
                          </a:solidFill>
                          <a:effectLst/>
                        </a:rPr>
                        <a:t>PROTECT</a:t>
                      </a:r>
                      <a:endParaRPr lang="en-US" sz="1000" b="1" i="0" u="none" strike="noStrike" dirty="0">
                        <a:solidFill>
                          <a:schemeClr val="bg1"/>
                        </a:solidFill>
                        <a:effectLst/>
                        <a:latin typeface="Aptos Narrow" panose="020B0004020202020204" pitchFamily="34" charset="0"/>
                      </a:endParaRPr>
                    </a:p>
                  </a:txBody>
                  <a:tcPr marL="3578" marR="3578" marT="3578" marB="0" anchor="ctr">
                    <a:solidFill>
                      <a:schemeClr val="accent3">
                        <a:lumMod val="90000"/>
                      </a:schemeClr>
                    </a:solidFill>
                  </a:tcPr>
                </a:tc>
                <a:tc>
                  <a:txBody>
                    <a:bodyPr/>
                    <a:lstStyle/>
                    <a:p>
                      <a:pPr algn="ctr" fontAlgn="ctr"/>
                      <a:r>
                        <a:rPr lang="en-US" sz="1000" b="1" u="none" strike="noStrike" dirty="0">
                          <a:solidFill>
                            <a:schemeClr val="bg1"/>
                          </a:solidFill>
                          <a:effectLst/>
                        </a:rPr>
                        <a:t>POWERED</a:t>
                      </a:r>
                      <a:endParaRPr lang="en-US" sz="1000" b="1" i="0" u="none" strike="noStrike" dirty="0">
                        <a:solidFill>
                          <a:schemeClr val="bg1"/>
                        </a:solidFill>
                        <a:effectLst/>
                        <a:latin typeface="Aptos Narrow" panose="020B0004020202020204" pitchFamily="34" charset="0"/>
                      </a:endParaRPr>
                    </a:p>
                  </a:txBody>
                  <a:tcPr marL="3578" marR="3578" marT="3578" marB="0" anchor="ctr">
                    <a:solidFill>
                      <a:schemeClr val="accent3">
                        <a:lumMod val="75000"/>
                      </a:schemeClr>
                    </a:solidFill>
                  </a:tcPr>
                </a:tc>
                <a:tc>
                  <a:txBody>
                    <a:bodyPr/>
                    <a:lstStyle/>
                    <a:p>
                      <a:pPr algn="ctr" fontAlgn="ctr"/>
                      <a:r>
                        <a:rPr lang="en-US" sz="1000" b="1" u="none" strike="noStrike" dirty="0">
                          <a:solidFill>
                            <a:schemeClr val="bg1"/>
                          </a:solidFill>
                          <a:effectLst/>
                        </a:rPr>
                        <a:t>POWERED+</a:t>
                      </a:r>
                      <a:endParaRPr lang="en-US" sz="1000" b="1" i="0" u="none" strike="noStrike" dirty="0">
                        <a:solidFill>
                          <a:schemeClr val="bg1"/>
                        </a:solidFill>
                        <a:effectLst/>
                        <a:latin typeface="Aptos Narrow" panose="020B0004020202020204" pitchFamily="34" charset="0"/>
                      </a:endParaRPr>
                    </a:p>
                  </a:txBody>
                  <a:tcPr marL="3578" marR="3578" marT="3578" marB="0" anchor="ctr">
                    <a:solidFill>
                      <a:schemeClr val="accent3">
                        <a:lumMod val="50000"/>
                      </a:schemeClr>
                    </a:solidFill>
                  </a:tcPr>
                </a:tc>
                <a:extLst>
                  <a:ext uri="{0D108BD9-81ED-4DB2-BD59-A6C34878D82A}">
                    <a16:rowId xmlns:a16="http://schemas.microsoft.com/office/drawing/2014/main" val="2873474892"/>
                  </a:ext>
                </a:extLst>
              </a:tr>
              <a:tr h="366148">
                <a:tc>
                  <a:txBody>
                    <a:bodyPr/>
                    <a:lstStyle/>
                    <a:p>
                      <a:pPr algn="l" fontAlgn="ctr"/>
                      <a:r>
                        <a:rPr lang="en-US" sz="1000" b="1" u="none" strike="noStrike" dirty="0">
                          <a:solidFill>
                            <a:schemeClr val="bg1"/>
                          </a:solidFill>
                          <a:effectLst/>
                        </a:rPr>
                        <a:t>Requirements</a:t>
                      </a:r>
                      <a:endParaRPr lang="en-US" sz="1000" b="1" i="0" u="none" strike="noStrike" dirty="0">
                        <a:solidFill>
                          <a:schemeClr val="bg1"/>
                        </a:solidFill>
                        <a:effectLst/>
                        <a:latin typeface="Aptos Narrow" panose="020B0004020202020204" pitchFamily="34" charset="0"/>
                      </a:endParaRPr>
                    </a:p>
                  </a:txBody>
                  <a:tcPr marL="3578" marR="3578" marT="3578" marB="0" anchor="ctr">
                    <a:solidFill>
                      <a:schemeClr val="accent1"/>
                    </a:solidFill>
                  </a:tcPr>
                </a:tc>
                <a:tc>
                  <a:txBody>
                    <a:bodyPr/>
                    <a:lstStyle/>
                    <a:p>
                      <a:pPr algn="ctr" fontAlgn="ctr"/>
                      <a:r>
                        <a:rPr lang="en-US" sz="1000" b="1" u="none" strike="noStrike" dirty="0">
                          <a:solidFill>
                            <a:schemeClr val="bg1"/>
                          </a:solidFill>
                          <a:effectLst/>
                        </a:rPr>
                        <a:t> </a:t>
                      </a:r>
                      <a:endParaRPr lang="en-US" sz="1000" b="1" i="0" u="none" strike="noStrike" dirty="0">
                        <a:solidFill>
                          <a:schemeClr val="bg1"/>
                        </a:solidFill>
                        <a:effectLst/>
                        <a:latin typeface="Aptos Narrow" panose="020B0004020202020204" pitchFamily="34" charset="0"/>
                      </a:endParaRPr>
                    </a:p>
                  </a:txBody>
                  <a:tcPr marL="3578" marR="3578" marT="3578" marB="0" anchor="ctr">
                    <a:solidFill>
                      <a:schemeClr val="accent1"/>
                    </a:solidFill>
                  </a:tcPr>
                </a:tc>
                <a:tc>
                  <a:txBody>
                    <a:bodyPr/>
                    <a:lstStyle/>
                    <a:p>
                      <a:pPr algn="ctr" fontAlgn="ctr"/>
                      <a:r>
                        <a:rPr lang="en-US" sz="1000" b="1" u="none" strike="noStrike" dirty="0">
                          <a:solidFill>
                            <a:schemeClr val="bg1"/>
                          </a:solidFill>
                          <a:effectLst/>
                        </a:rPr>
                        <a:t> </a:t>
                      </a:r>
                      <a:endParaRPr lang="en-US" sz="1000" b="1" i="0" u="none" strike="noStrike" dirty="0">
                        <a:solidFill>
                          <a:schemeClr val="bg1"/>
                        </a:solidFill>
                        <a:effectLst/>
                        <a:latin typeface="Aptos Narrow" panose="020B0004020202020204" pitchFamily="34" charset="0"/>
                      </a:endParaRPr>
                    </a:p>
                  </a:txBody>
                  <a:tcPr marL="3578" marR="3578" marT="3578" marB="0" anchor="ctr">
                    <a:solidFill>
                      <a:schemeClr val="accent1"/>
                    </a:solidFill>
                  </a:tcPr>
                </a:tc>
                <a:tc>
                  <a:txBody>
                    <a:bodyPr/>
                    <a:lstStyle/>
                    <a:p>
                      <a:pPr algn="ctr" fontAlgn="ctr"/>
                      <a:r>
                        <a:rPr lang="en-US" sz="1000" b="1" u="none" strike="noStrike" dirty="0">
                          <a:solidFill>
                            <a:schemeClr val="bg1"/>
                          </a:solidFill>
                          <a:effectLst/>
                        </a:rPr>
                        <a:t> </a:t>
                      </a:r>
                      <a:endParaRPr lang="en-US" sz="1000" b="1" i="0" u="none" strike="noStrike" dirty="0">
                        <a:solidFill>
                          <a:schemeClr val="bg1"/>
                        </a:solidFill>
                        <a:effectLst/>
                        <a:latin typeface="Aptos Narrow" panose="020B0004020202020204" pitchFamily="34" charset="0"/>
                      </a:endParaRPr>
                    </a:p>
                  </a:txBody>
                  <a:tcPr marL="3578" marR="3578" marT="3578" marB="0" anchor="ctr">
                    <a:solidFill>
                      <a:schemeClr val="accent1"/>
                    </a:solidFill>
                  </a:tcPr>
                </a:tc>
                <a:tc>
                  <a:txBody>
                    <a:bodyPr/>
                    <a:lstStyle/>
                    <a:p>
                      <a:pPr algn="ctr" fontAlgn="ctr"/>
                      <a:r>
                        <a:rPr lang="en-US" sz="1000" b="1" u="none" strike="noStrike" dirty="0">
                          <a:solidFill>
                            <a:schemeClr val="bg1"/>
                          </a:solidFill>
                          <a:effectLst/>
                        </a:rPr>
                        <a:t> </a:t>
                      </a:r>
                      <a:endParaRPr lang="en-US" sz="1000" b="1" i="0" u="none" strike="noStrike" dirty="0">
                        <a:solidFill>
                          <a:schemeClr val="bg1"/>
                        </a:solidFill>
                        <a:effectLst/>
                        <a:latin typeface="Aptos Narrow" panose="020B0004020202020204" pitchFamily="34" charset="0"/>
                      </a:endParaRPr>
                    </a:p>
                  </a:txBody>
                  <a:tcPr marL="3578" marR="3578" marT="3578" marB="0" anchor="ctr">
                    <a:solidFill>
                      <a:schemeClr val="accent1"/>
                    </a:solidFill>
                  </a:tcPr>
                </a:tc>
                <a:extLst>
                  <a:ext uri="{0D108BD9-81ED-4DB2-BD59-A6C34878D82A}">
                    <a16:rowId xmlns:a16="http://schemas.microsoft.com/office/drawing/2014/main" val="3412915619"/>
                  </a:ext>
                </a:extLst>
              </a:tr>
              <a:tr h="366148">
                <a:tc>
                  <a:txBody>
                    <a:bodyPr/>
                    <a:lstStyle/>
                    <a:p>
                      <a:pPr algn="l" fontAlgn="ctr"/>
                      <a:r>
                        <a:rPr lang="en-US" sz="1000" b="1" u="none" strike="noStrike" dirty="0">
                          <a:effectLst/>
                        </a:rPr>
                        <a:t>Monthly Recurring Revenue (MRR)</a:t>
                      </a:r>
                      <a:endParaRPr lang="en-US" sz="1000" b="1" i="0" u="none" strike="noStrike" dirty="0">
                        <a:solidFill>
                          <a:srgbClr val="000000"/>
                        </a:solidFill>
                        <a:effectLst/>
                        <a:latin typeface="Aptos Narrow" panose="020B0004020202020204" pitchFamily="34" charset="0"/>
                      </a:endParaRPr>
                    </a:p>
                  </a:txBody>
                  <a:tcPr marL="3578" marR="3578" marT="3578" marB="0" anchor="ctr">
                    <a:noFill/>
                  </a:tcPr>
                </a:tc>
                <a:tc>
                  <a:txBody>
                    <a:bodyPr/>
                    <a:lstStyle/>
                    <a:p>
                      <a:pPr algn="ctr" fontAlgn="ctr"/>
                      <a:r>
                        <a:rPr lang="en-US" sz="1000" u="none" strike="noStrike" dirty="0">
                          <a:solidFill>
                            <a:schemeClr val="bg1"/>
                          </a:solidFill>
                          <a:effectLst/>
                        </a:rPr>
                        <a:t>( - )</a:t>
                      </a:r>
                      <a:endParaRPr lang="en-US" sz="1000" b="0" i="0" u="none" strike="noStrike" dirty="0">
                        <a:solidFill>
                          <a:schemeClr val="bg1"/>
                        </a:solidFill>
                        <a:effectLst/>
                        <a:latin typeface="Aptos Narrow" panose="020B0004020202020204" pitchFamily="34" charset="0"/>
                      </a:endParaRPr>
                    </a:p>
                  </a:txBody>
                  <a:tcPr marL="3578" marR="3578" marT="3578" marB="0" anchor="ctr">
                    <a:solidFill>
                      <a:schemeClr val="tx1">
                        <a:lumMod val="60000"/>
                        <a:lumOff val="40000"/>
                      </a:schemeClr>
                    </a:solidFill>
                  </a:tcPr>
                </a:tc>
                <a:tc>
                  <a:txBody>
                    <a:bodyPr/>
                    <a:lstStyle/>
                    <a:p>
                      <a:pPr algn="ctr" fontAlgn="ctr"/>
                      <a:r>
                        <a:rPr lang="en-US" sz="1000" u="none" strike="noStrike" dirty="0">
                          <a:solidFill>
                            <a:schemeClr val="bg1"/>
                          </a:solidFill>
                          <a:effectLst/>
                        </a:rPr>
                        <a:t>( - )</a:t>
                      </a:r>
                      <a:endParaRPr lang="en-US" sz="1000" b="0" i="0" u="none" strike="noStrike" dirty="0">
                        <a:solidFill>
                          <a:schemeClr val="bg1"/>
                        </a:solidFill>
                        <a:effectLst/>
                        <a:latin typeface="Aptos Narrow" panose="020B0004020202020204" pitchFamily="34" charset="0"/>
                      </a:endParaRPr>
                    </a:p>
                  </a:txBody>
                  <a:tcPr marL="3578" marR="3578" marT="3578" marB="0" anchor="ctr">
                    <a:solidFill>
                      <a:schemeClr val="tx1">
                        <a:lumMod val="60000"/>
                        <a:lumOff val="40000"/>
                      </a:schemeClr>
                    </a:solidFill>
                  </a:tcPr>
                </a:tc>
                <a:tc>
                  <a:txBody>
                    <a:bodyPr/>
                    <a:lstStyle/>
                    <a:p>
                      <a:pPr algn="ctr" fontAlgn="ctr"/>
                      <a:r>
                        <a:rPr lang="en-US" sz="1000" u="none" strike="noStrike" dirty="0">
                          <a:effectLst/>
                        </a:rPr>
                        <a:t>USD 5,000</a:t>
                      </a:r>
                      <a:endParaRPr lang="en-US" sz="1000" b="0" i="0" u="none" strike="noStrike" dirty="0">
                        <a:solidFill>
                          <a:srgbClr val="000000"/>
                        </a:solidFill>
                        <a:effectLst/>
                        <a:latin typeface="Aptos Narrow" panose="020B0004020202020204" pitchFamily="34" charset="0"/>
                      </a:endParaRPr>
                    </a:p>
                  </a:txBody>
                  <a:tcPr marL="3578" marR="3578" marT="3578" marB="0" anchor="ctr">
                    <a:noFill/>
                  </a:tcPr>
                </a:tc>
                <a:tc>
                  <a:txBody>
                    <a:bodyPr/>
                    <a:lstStyle/>
                    <a:p>
                      <a:pPr algn="ctr" fontAlgn="ctr"/>
                      <a:r>
                        <a:rPr lang="en-US" sz="1000" u="none" strike="noStrike" dirty="0">
                          <a:effectLst/>
                        </a:rPr>
                        <a:t>USD 10,000</a:t>
                      </a:r>
                      <a:endParaRPr lang="en-US" sz="1000" b="0" i="0" u="none" strike="noStrike" dirty="0">
                        <a:solidFill>
                          <a:srgbClr val="000000"/>
                        </a:solidFill>
                        <a:effectLst/>
                        <a:latin typeface="Aptos Narrow" panose="020B0004020202020204" pitchFamily="34" charset="0"/>
                      </a:endParaRPr>
                    </a:p>
                  </a:txBody>
                  <a:tcPr marL="3578" marR="3578" marT="3578" marB="0" anchor="ctr">
                    <a:noFill/>
                  </a:tcPr>
                </a:tc>
                <a:extLst>
                  <a:ext uri="{0D108BD9-81ED-4DB2-BD59-A6C34878D82A}">
                    <a16:rowId xmlns:a16="http://schemas.microsoft.com/office/drawing/2014/main" val="3470895758"/>
                  </a:ext>
                </a:extLst>
              </a:tr>
              <a:tr h="366148">
                <a:tc>
                  <a:txBody>
                    <a:bodyPr/>
                    <a:lstStyle/>
                    <a:p>
                      <a:pPr algn="l" fontAlgn="ctr"/>
                      <a:r>
                        <a:rPr lang="en-US" sz="1000" b="1" u="none" strike="noStrike" dirty="0">
                          <a:effectLst/>
                        </a:rPr>
                        <a:t>Technical Qualification I</a:t>
                      </a:r>
                      <a:endParaRPr lang="en-US" sz="1000" b="1" i="0" u="none" strike="noStrike" dirty="0">
                        <a:solidFill>
                          <a:srgbClr val="000000"/>
                        </a:solidFill>
                        <a:effectLst/>
                        <a:latin typeface="Aptos Narrow" panose="020B0004020202020204" pitchFamily="34" charset="0"/>
                      </a:endParaRPr>
                    </a:p>
                  </a:txBody>
                  <a:tcPr marL="3578" marR="3578" marT="3578" marB="0" anchor="ctr">
                    <a:solidFill>
                      <a:schemeClr val="bg1">
                        <a:lumMod val="85000"/>
                      </a:schemeClr>
                    </a:solidFill>
                  </a:tcPr>
                </a:tc>
                <a:tc>
                  <a:txBody>
                    <a:bodyPr/>
                    <a:lstStyle/>
                    <a:p>
                      <a:pPr algn="ctr" fontAlgn="ctr"/>
                      <a:r>
                        <a:rPr lang="en-US" sz="1000" u="none" strike="noStrike" dirty="0">
                          <a:effectLst/>
                        </a:rPr>
                        <a:t>Service Provider Specialization</a:t>
                      </a:r>
                      <a:endParaRPr lang="en-US" sz="1000" b="0" i="0" u="none" strike="noStrike" dirty="0">
                        <a:solidFill>
                          <a:srgbClr val="000000"/>
                        </a:solidFill>
                        <a:effectLst/>
                        <a:latin typeface="Aptos Narrow" panose="020B0004020202020204" pitchFamily="34" charset="0"/>
                      </a:endParaRPr>
                    </a:p>
                  </a:txBody>
                  <a:tcPr marL="3578" marR="3578" marT="3578" marB="0" anchor="ctr">
                    <a:solidFill>
                      <a:schemeClr val="bg1">
                        <a:lumMod val="85000"/>
                      </a:schemeClr>
                    </a:solidFill>
                  </a:tcPr>
                </a:tc>
                <a:tc>
                  <a:txBody>
                    <a:bodyPr/>
                    <a:lstStyle/>
                    <a:p>
                      <a:pPr algn="ctr" fontAlgn="ctr"/>
                      <a:r>
                        <a:rPr lang="en-US" sz="1000" u="none" strike="noStrike" dirty="0">
                          <a:effectLst/>
                        </a:rPr>
                        <a:t>Service Provider Specialization</a:t>
                      </a:r>
                      <a:endParaRPr lang="en-US" sz="1000" b="0" i="0" u="none" strike="noStrike" dirty="0">
                        <a:solidFill>
                          <a:srgbClr val="000000"/>
                        </a:solidFill>
                        <a:effectLst/>
                        <a:latin typeface="Aptos Narrow" panose="020B0004020202020204" pitchFamily="34" charset="0"/>
                      </a:endParaRPr>
                    </a:p>
                  </a:txBody>
                  <a:tcPr marL="3578" marR="3578" marT="3578" marB="0" anchor="ctr">
                    <a:solidFill>
                      <a:schemeClr val="bg1">
                        <a:lumMod val="85000"/>
                      </a:schemeClr>
                    </a:solidFill>
                  </a:tcPr>
                </a:tc>
                <a:tc>
                  <a:txBody>
                    <a:bodyPr/>
                    <a:lstStyle/>
                    <a:p>
                      <a:pPr algn="ctr" fontAlgn="ctr"/>
                      <a:r>
                        <a:rPr lang="en-US" sz="1000" u="none" strike="noStrike" dirty="0">
                          <a:effectLst/>
                        </a:rPr>
                        <a:t>Service Provider Specialization</a:t>
                      </a:r>
                      <a:endParaRPr lang="en-US" sz="1000" b="0" i="0" u="none" strike="noStrike" dirty="0">
                        <a:solidFill>
                          <a:srgbClr val="000000"/>
                        </a:solidFill>
                        <a:effectLst/>
                        <a:latin typeface="Aptos Narrow" panose="020B0004020202020204" pitchFamily="34" charset="0"/>
                      </a:endParaRPr>
                    </a:p>
                  </a:txBody>
                  <a:tcPr marL="3578" marR="3578" marT="3578" marB="0" anchor="ctr">
                    <a:solidFill>
                      <a:schemeClr val="bg1">
                        <a:lumMod val="85000"/>
                      </a:schemeClr>
                    </a:solidFill>
                  </a:tcPr>
                </a:tc>
                <a:tc>
                  <a:txBody>
                    <a:bodyPr/>
                    <a:lstStyle/>
                    <a:p>
                      <a:pPr algn="ctr" fontAlgn="ctr"/>
                      <a:r>
                        <a:rPr lang="en-US" sz="1000" u="none" strike="noStrike" dirty="0">
                          <a:effectLst/>
                        </a:rPr>
                        <a:t>Service Provider Specialization</a:t>
                      </a:r>
                      <a:endParaRPr lang="en-US" sz="1000" b="0" i="0" u="none" strike="noStrike" dirty="0">
                        <a:solidFill>
                          <a:srgbClr val="000000"/>
                        </a:solidFill>
                        <a:effectLst/>
                        <a:latin typeface="Aptos Narrow" panose="020B0004020202020204" pitchFamily="34" charset="0"/>
                      </a:endParaRPr>
                    </a:p>
                  </a:txBody>
                  <a:tcPr marL="3578" marR="3578" marT="3578" marB="0" anchor="ctr">
                    <a:solidFill>
                      <a:schemeClr val="bg1">
                        <a:lumMod val="85000"/>
                      </a:schemeClr>
                    </a:solidFill>
                  </a:tcPr>
                </a:tc>
                <a:extLst>
                  <a:ext uri="{0D108BD9-81ED-4DB2-BD59-A6C34878D82A}">
                    <a16:rowId xmlns:a16="http://schemas.microsoft.com/office/drawing/2014/main" val="3810669551"/>
                  </a:ext>
                </a:extLst>
              </a:tr>
              <a:tr h="366148">
                <a:tc>
                  <a:txBody>
                    <a:bodyPr/>
                    <a:lstStyle/>
                    <a:p>
                      <a:pPr algn="l" fontAlgn="ctr"/>
                      <a:r>
                        <a:rPr lang="en-US" sz="1000" b="1" u="none" strike="noStrike" dirty="0">
                          <a:effectLst/>
                        </a:rPr>
                        <a:t>Technical Qualification II</a:t>
                      </a:r>
                      <a:endParaRPr lang="en-US" sz="1000" b="1" i="0" u="none" strike="noStrike" dirty="0">
                        <a:solidFill>
                          <a:srgbClr val="000000"/>
                        </a:solidFill>
                        <a:effectLst/>
                        <a:latin typeface="Aptos Narrow" panose="020B0004020202020204" pitchFamily="34" charset="0"/>
                      </a:endParaRPr>
                    </a:p>
                  </a:txBody>
                  <a:tcPr marL="3578" marR="3578" marT="3578" marB="0" anchor="ctr">
                    <a:noFill/>
                  </a:tcPr>
                </a:tc>
                <a:tc>
                  <a:txBody>
                    <a:bodyPr/>
                    <a:lstStyle/>
                    <a:p>
                      <a:pPr algn="ctr" fontAlgn="ctr"/>
                      <a:r>
                        <a:rPr lang="en-US" sz="1000" u="none" strike="noStrike" dirty="0">
                          <a:solidFill>
                            <a:schemeClr val="bg1"/>
                          </a:solidFill>
                          <a:effectLst/>
                        </a:rPr>
                        <a:t>( - )</a:t>
                      </a:r>
                      <a:endParaRPr lang="en-US" sz="1000" b="0" i="0" u="none" strike="noStrike" dirty="0">
                        <a:solidFill>
                          <a:schemeClr val="bg1"/>
                        </a:solidFill>
                        <a:effectLst/>
                        <a:latin typeface="Aptos Narrow" panose="020B0004020202020204" pitchFamily="34" charset="0"/>
                      </a:endParaRPr>
                    </a:p>
                  </a:txBody>
                  <a:tcPr marL="3578" marR="3578" marT="3578" marB="0" anchor="ctr">
                    <a:solidFill>
                      <a:schemeClr val="tx1">
                        <a:lumMod val="60000"/>
                        <a:lumOff val="40000"/>
                      </a:schemeClr>
                    </a:solidFill>
                  </a:tcPr>
                </a:tc>
                <a:tc>
                  <a:txBody>
                    <a:bodyPr/>
                    <a:lstStyle/>
                    <a:p>
                      <a:pPr algn="ctr" fontAlgn="ctr"/>
                      <a:r>
                        <a:rPr lang="en-US" sz="1000" u="none" strike="noStrike" dirty="0">
                          <a:solidFill>
                            <a:schemeClr val="bg1"/>
                          </a:solidFill>
                          <a:effectLst/>
                        </a:rPr>
                        <a:t>( - )</a:t>
                      </a:r>
                      <a:endParaRPr lang="en-US" sz="1000" b="0" i="0" u="none" strike="noStrike" dirty="0">
                        <a:solidFill>
                          <a:schemeClr val="bg1"/>
                        </a:solidFill>
                        <a:effectLst/>
                        <a:latin typeface="Aptos Narrow" panose="020B0004020202020204" pitchFamily="34" charset="0"/>
                      </a:endParaRPr>
                    </a:p>
                  </a:txBody>
                  <a:tcPr marL="3578" marR="3578" marT="3578" marB="0" anchor="ctr">
                    <a:solidFill>
                      <a:schemeClr val="tx1">
                        <a:lumMod val="60000"/>
                        <a:lumOff val="40000"/>
                      </a:schemeClr>
                    </a:solidFill>
                  </a:tcPr>
                </a:tc>
                <a:tc>
                  <a:txBody>
                    <a:bodyPr/>
                    <a:lstStyle/>
                    <a:p>
                      <a:pPr algn="ctr" fontAlgn="ctr"/>
                      <a:r>
                        <a:rPr lang="en-US" sz="1000" u="none" strike="noStrike">
                          <a:effectLst/>
                        </a:rPr>
                        <a:t>Support Specialization</a:t>
                      </a:r>
                      <a:endParaRPr lang="en-US" sz="1000" b="0" i="0" u="none" strike="noStrike">
                        <a:solidFill>
                          <a:srgbClr val="000000"/>
                        </a:solidFill>
                        <a:effectLst/>
                        <a:latin typeface="Aptos Narrow" panose="020B0004020202020204" pitchFamily="34" charset="0"/>
                      </a:endParaRPr>
                    </a:p>
                  </a:txBody>
                  <a:tcPr marL="3578" marR="3578" marT="3578" marB="0" anchor="ctr">
                    <a:noFill/>
                  </a:tcPr>
                </a:tc>
                <a:tc>
                  <a:txBody>
                    <a:bodyPr/>
                    <a:lstStyle/>
                    <a:p>
                      <a:pPr algn="ctr" fontAlgn="ctr"/>
                      <a:r>
                        <a:rPr lang="en-US" sz="1000" u="none" strike="noStrike" dirty="0">
                          <a:effectLst/>
                        </a:rPr>
                        <a:t>Support Specialization</a:t>
                      </a:r>
                      <a:endParaRPr lang="en-US" sz="1000" b="0" i="0" u="none" strike="noStrike" dirty="0">
                        <a:solidFill>
                          <a:srgbClr val="000000"/>
                        </a:solidFill>
                        <a:effectLst/>
                        <a:latin typeface="Aptos Narrow" panose="020B0004020202020204" pitchFamily="34" charset="0"/>
                      </a:endParaRPr>
                    </a:p>
                  </a:txBody>
                  <a:tcPr marL="3578" marR="3578" marT="3578" marB="0" anchor="ctr">
                    <a:noFill/>
                  </a:tcPr>
                </a:tc>
                <a:extLst>
                  <a:ext uri="{0D108BD9-81ED-4DB2-BD59-A6C34878D82A}">
                    <a16:rowId xmlns:a16="http://schemas.microsoft.com/office/drawing/2014/main" val="159530283"/>
                  </a:ext>
                </a:extLst>
              </a:tr>
              <a:tr h="366148">
                <a:tc>
                  <a:txBody>
                    <a:bodyPr/>
                    <a:lstStyle/>
                    <a:p>
                      <a:pPr algn="l" fontAlgn="ctr"/>
                      <a:r>
                        <a:rPr lang="en-US" sz="1000" b="1" u="none" strike="noStrike" dirty="0">
                          <a:effectLst/>
                        </a:rPr>
                        <a:t>Service Provider Plan Onboarding</a:t>
                      </a:r>
                      <a:endParaRPr lang="en-US" sz="1000" b="1" i="0" u="none" strike="noStrike" dirty="0">
                        <a:solidFill>
                          <a:srgbClr val="000000"/>
                        </a:solidFill>
                        <a:effectLst/>
                        <a:latin typeface="Aptos Narrow" panose="020B0004020202020204" pitchFamily="34" charset="0"/>
                      </a:endParaRPr>
                    </a:p>
                  </a:txBody>
                  <a:tcPr marL="3578" marR="3578" marT="3578" marB="0" anchor="ctr">
                    <a:solidFill>
                      <a:schemeClr val="bg1">
                        <a:lumMod val="85000"/>
                      </a:schemeClr>
                    </a:solidFill>
                  </a:tcPr>
                </a:tc>
                <a:tc>
                  <a:txBody>
                    <a:bodyPr/>
                    <a:lstStyle/>
                    <a:p>
                      <a:pPr algn="ctr" fontAlgn="ctr"/>
                      <a:r>
                        <a:rPr lang="en-US" sz="1000" u="none" strike="noStrike">
                          <a:effectLst/>
                        </a:rPr>
                        <a:t>Si</a:t>
                      </a:r>
                      <a:endParaRPr lang="en-US" sz="1000" b="0" i="0" u="none" strike="noStrike">
                        <a:solidFill>
                          <a:srgbClr val="000000"/>
                        </a:solidFill>
                        <a:effectLst/>
                        <a:latin typeface="Aptos Narrow" panose="020B0004020202020204" pitchFamily="34" charset="0"/>
                      </a:endParaRPr>
                    </a:p>
                  </a:txBody>
                  <a:tcPr marL="3578" marR="3578" marT="3578" marB="0" anchor="ctr">
                    <a:solidFill>
                      <a:schemeClr val="bg1">
                        <a:lumMod val="85000"/>
                      </a:schemeClr>
                    </a:solidFill>
                  </a:tcPr>
                </a:tc>
                <a:tc>
                  <a:txBody>
                    <a:bodyPr/>
                    <a:lstStyle/>
                    <a:p>
                      <a:pPr algn="ctr" fontAlgn="ctr"/>
                      <a:r>
                        <a:rPr lang="en-US" sz="1000" u="none" strike="noStrike">
                          <a:effectLst/>
                        </a:rPr>
                        <a:t>Si</a:t>
                      </a:r>
                      <a:endParaRPr lang="en-US" sz="1000" b="0" i="0" u="none" strike="noStrike">
                        <a:solidFill>
                          <a:srgbClr val="000000"/>
                        </a:solidFill>
                        <a:effectLst/>
                        <a:latin typeface="Aptos Narrow" panose="020B0004020202020204" pitchFamily="34" charset="0"/>
                      </a:endParaRPr>
                    </a:p>
                  </a:txBody>
                  <a:tcPr marL="3578" marR="3578" marT="3578" marB="0" anchor="ctr">
                    <a:solidFill>
                      <a:schemeClr val="bg1">
                        <a:lumMod val="85000"/>
                      </a:schemeClr>
                    </a:solidFill>
                  </a:tcPr>
                </a:tc>
                <a:tc>
                  <a:txBody>
                    <a:bodyPr/>
                    <a:lstStyle/>
                    <a:p>
                      <a:pPr algn="ctr" fontAlgn="ctr"/>
                      <a:r>
                        <a:rPr lang="en-US" sz="1000" u="none" strike="noStrike" dirty="0">
                          <a:effectLst/>
                        </a:rPr>
                        <a:t>Si</a:t>
                      </a:r>
                      <a:endParaRPr lang="en-US" sz="1000" b="0" i="0" u="none" strike="noStrike" dirty="0">
                        <a:solidFill>
                          <a:srgbClr val="000000"/>
                        </a:solidFill>
                        <a:effectLst/>
                        <a:latin typeface="Aptos Narrow" panose="020B0004020202020204" pitchFamily="34" charset="0"/>
                      </a:endParaRPr>
                    </a:p>
                  </a:txBody>
                  <a:tcPr marL="3578" marR="3578" marT="3578" marB="0" anchor="ctr">
                    <a:solidFill>
                      <a:schemeClr val="bg1">
                        <a:lumMod val="85000"/>
                      </a:schemeClr>
                    </a:solidFill>
                  </a:tcPr>
                </a:tc>
                <a:tc>
                  <a:txBody>
                    <a:bodyPr/>
                    <a:lstStyle/>
                    <a:p>
                      <a:pPr algn="ctr" fontAlgn="ctr"/>
                      <a:r>
                        <a:rPr lang="en-US" sz="1000" u="none" strike="noStrike" dirty="0">
                          <a:effectLst/>
                        </a:rPr>
                        <a:t>Si</a:t>
                      </a:r>
                      <a:endParaRPr lang="en-US" sz="1000" b="0" i="0" u="none" strike="noStrike" dirty="0">
                        <a:solidFill>
                          <a:srgbClr val="000000"/>
                        </a:solidFill>
                        <a:effectLst/>
                        <a:latin typeface="Aptos Narrow" panose="020B0004020202020204" pitchFamily="34" charset="0"/>
                      </a:endParaRPr>
                    </a:p>
                  </a:txBody>
                  <a:tcPr marL="3578" marR="3578" marT="3578" marB="0" anchor="ctr">
                    <a:solidFill>
                      <a:schemeClr val="bg1">
                        <a:lumMod val="85000"/>
                      </a:schemeClr>
                    </a:solidFill>
                  </a:tcPr>
                </a:tc>
                <a:extLst>
                  <a:ext uri="{0D108BD9-81ED-4DB2-BD59-A6C34878D82A}">
                    <a16:rowId xmlns:a16="http://schemas.microsoft.com/office/drawing/2014/main" val="3641044186"/>
                  </a:ext>
                </a:extLst>
              </a:tr>
              <a:tr h="366148">
                <a:tc>
                  <a:txBody>
                    <a:bodyPr/>
                    <a:lstStyle/>
                    <a:p>
                      <a:pPr algn="l" fontAlgn="ctr"/>
                      <a:r>
                        <a:rPr lang="en-US" sz="1000" b="1" u="none" strike="noStrike" dirty="0">
                          <a:effectLst/>
                        </a:rPr>
                        <a:t>Program T&amp;Cs</a:t>
                      </a:r>
                      <a:endParaRPr lang="en-US" sz="1000" b="1" i="0" u="none" strike="noStrike" dirty="0">
                        <a:solidFill>
                          <a:srgbClr val="000000"/>
                        </a:solidFill>
                        <a:effectLst/>
                        <a:latin typeface="Aptos Narrow" panose="020B0004020202020204" pitchFamily="34" charset="0"/>
                      </a:endParaRPr>
                    </a:p>
                  </a:txBody>
                  <a:tcPr marL="3578" marR="3578" marT="3578" marB="0" anchor="ctr">
                    <a:noFill/>
                  </a:tcPr>
                </a:tc>
                <a:tc>
                  <a:txBody>
                    <a:bodyPr/>
                    <a:lstStyle/>
                    <a:p>
                      <a:pPr algn="ctr" fontAlgn="ctr"/>
                      <a:r>
                        <a:rPr lang="en-US" sz="1000" u="none" strike="noStrike" dirty="0">
                          <a:effectLst/>
                        </a:rPr>
                        <a:t>Si</a:t>
                      </a:r>
                      <a:endParaRPr lang="en-US" sz="1000" b="0" i="0" u="none" strike="noStrike" dirty="0">
                        <a:solidFill>
                          <a:srgbClr val="000000"/>
                        </a:solidFill>
                        <a:effectLst/>
                        <a:latin typeface="Aptos Narrow" panose="020B0004020202020204" pitchFamily="34" charset="0"/>
                      </a:endParaRPr>
                    </a:p>
                  </a:txBody>
                  <a:tcPr marL="3578" marR="3578" marT="3578" marB="0" anchor="ctr">
                    <a:noFill/>
                  </a:tcPr>
                </a:tc>
                <a:tc>
                  <a:txBody>
                    <a:bodyPr/>
                    <a:lstStyle/>
                    <a:p>
                      <a:pPr algn="ctr" fontAlgn="ctr"/>
                      <a:r>
                        <a:rPr lang="en-US" sz="1000" u="none" strike="noStrike" dirty="0">
                          <a:effectLst/>
                        </a:rPr>
                        <a:t>Si</a:t>
                      </a:r>
                      <a:endParaRPr lang="en-US" sz="1000" b="0" i="0" u="none" strike="noStrike" dirty="0">
                        <a:solidFill>
                          <a:srgbClr val="000000"/>
                        </a:solidFill>
                        <a:effectLst/>
                        <a:latin typeface="Aptos Narrow" panose="020B0004020202020204" pitchFamily="34" charset="0"/>
                      </a:endParaRPr>
                    </a:p>
                  </a:txBody>
                  <a:tcPr marL="3578" marR="3578" marT="3578" marB="0" anchor="ctr">
                    <a:noFill/>
                  </a:tcPr>
                </a:tc>
                <a:tc>
                  <a:txBody>
                    <a:bodyPr/>
                    <a:lstStyle/>
                    <a:p>
                      <a:pPr algn="ctr" fontAlgn="ctr"/>
                      <a:r>
                        <a:rPr lang="en-US" sz="1000" u="none" strike="noStrike" dirty="0">
                          <a:effectLst/>
                        </a:rPr>
                        <a:t>Si</a:t>
                      </a:r>
                      <a:endParaRPr lang="en-US" sz="1000" b="0" i="0" u="none" strike="noStrike" dirty="0">
                        <a:solidFill>
                          <a:srgbClr val="000000"/>
                        </a:solidFill>
                        <a:effectLst/>
                        <a:latin typeface="Aptos Narrow" panose="020B0004020202020204" pitchFamily="34" charset="0"/>
                      </a:endParaRPr>
                    </a:p>
                  </a:txBody>
                  <a:tcPr marL="3578" marR="3578" marT="3578" marB="0" anchor="ctr">
                    <a:noFill/>
                  </a:tcPr>
                </a:tc>
                <a:tc>
                  <a:txBody>
                    <a:bodyPr/>
                    <a:lstStyle/>
                    <a:p>
                      <a:pPr algn="ctr" fontAlgn="ctr"/>
                      <a:r>
                        <a:rPr lang="en-US" sz="1000" u="none" strike="noStrike" dirty="0">
                          <a:effectLst/>
                        </a:rPr>
                        <a:t>Si</a:t>
                      </a:r>
                      <a:endParaRPr lang="en-US" sz="1000" b="0" i="0" u="none" strike="noStrike" dirty="0">
                        <a:solidFill>
                          <a:srgbClr val="000000"/>
                        </a:solidFill>
                        <a:effectLst/>
                        <a:latin typeface="Aptos Narrow" panose="020B0004020202020204" pitchFamily="34" charset="0"/>
                      </a:endParaRPr>
                    </a:p>
                  </a:txBody>
                  <a:tcPr marL="3578" marR="3578" marT="3578" marB="0" anchor="ctr">
                    <a:noFill/>
                  </a:tcPr>
                </a:tc>
                <a:extLst>
                  <a:ext uri="{0D108BD9-81ED-4DB2-BD59-A6C34878D82A}">
                    <a16:rowId xmlns:a16="http://schemas.microsoft.com/office/drawing/2014/main" val="2418753946"/>
                  </a:ext>
                </a:extLst>
              </a:tr>
              <a:tr h="366148">
                <a:tc>
                  <a:txBody>
                    <a:bodyPr/>
                    <a:lstStyle/>
                    <a:p>
                      <a:pPr algn="l" fontAlgn="ctr"/>
                      <a:r>
                        <a:rPr lang="en-US" sz="1000" b="1" u="none" strike="noStrike" dirty="0">
                          <a:solidFill>
                            <a:schemeClr val="bg1"/>
                          </a:solidFill>
                          <a:effectLst/>
                        </a:rPr>
                        <a:t>Benefits</a:t>
                      </a:r>
                      <a:endParaRPr lang="en-US" sz="1000" b="1" i="0" u="none" strike="noStrike" dirty="0">
                        <a:solidFill>
                          <a:schemeClr val="bg1"/>
                        </a:solidFill>
                        <a:effectLst/>
                        <a:latin typeface="Aptos Narrow" panose="020B0004020202020204" pitchFamily="34" charset="0"/>
                      </a:endParaRPr>
                    </a:p>
                  </a:txBody>
                  <a:tcPr marL="3578" marR="3578" marT="3578" marB="0" anchor="ctr">
                    <a:solidFill>
                      <a:schemeClr val="accent1"/>
                    </a:solidFill>
                  </a:tcPr>
                </a:tc>
                <a:tc gridSpan="2">
                  <a:txBody>
                    <a:bodyPr/>
                    <a:lstStyle/>
                    <a:p>
                      <a:pPr algn="ctr" fontAlgn="ctr"/>
                      <a:r>
                        <a:rPr lang="en-US" sz="1000" b="1" u="none" strike="noStrike" dirty="0">
                          <a:solidFill>
                            <a:schemeClr val="bg1"/>
                          </a:solidFill>
                          <a:effectLst/>
                        </a:rPr>
                        <a:t> </a:t>
                      </a:r>
                      <a:endParaRPr lang="en-US" sz="1000" b="1" i="0" u="none" strike="noStrike" dirty="0">
                        <a:solidFill>
                          <a:schemeClr val="bg1"/>
                        </a:solidFill>
                        <a:effectLst/>
                        <a:latin typeface="Aptos Narrow" panose="020B0004020202020204" pitchFamily="34" charset="0"/>
                      </a:endParaRPr>
                    </a:p>
                  </a:txBody>
                  <a:tcPr marL="3578" marR="3578" marT="3578" marB="0" anchor="ctr">
                    <a:solidFill>
                      <a:schemeClr val="accent1"/>
                    </a:solidFill>
                  </a:tcPr>
                </a:tc>
                <a:tc hMerge="1">
                  <a:txBody>
                    <a:bodyPr/>
                    <a:lstStyle/>
                    <a:p>
                      <a:endParaRPr lang="es-PE"/>
                    </a:p>
                  </a:txBody>
                  <a:tcPr/>
                </a:tc>
                <a:tc>
                  <a:txBody>
                    <a:bodyPr/>
                    <a:lstStyle/>
                    <a:p>
                      <a:pPr algn="ctr" fontAlgn="ctr"/>
                      <a:r>
                        <a:rPr lang="en-US" sz="1000" b="1" u="none" strike="noStrike" dirty="0">
                          <a:solidFill>
                            <a:schemeClr val="bg1"/>
                          </a:solidFill>
                          <a:effectLst/>
                        </a:rPr>
                        <a:t> </a:t>
                      </a:r>
                      <a:endParaRPr lang="en-US" sz="1000" b="1" i="0" u="none" strike="noStrike" dirty="0">
                        <a:solidFill>
                          <a:schemeClr val="bg1"/>
                        </a:solidFill>
                        <a:effectLst/>
                        <a:latin typeface="Aptos Narrow" panose="020B0004020202020204" pitchFamily="34" charset="0"/>
                      </a:endParaRPr>
                    </a:p>
                  </a:txBody>
                  <a:tcPr marL="3578" marR="3578" marT="3578" marB="0" anchor="ctr">
                    <a:solidFill>
                      <a:schemeClr val="accent1"/>
                    </a:solidFill>
                  </a:tcPr>
                </a:tc>
                <a:tc>
                  <a:txBody>
                    <a:bodyPr/>
                    <a:lstStyle/>
                    <a:p>
                      <a:pPr algn="ctr" fontAlgn="ctr"/>
                      <a:r>
                        <a:rPr lang="en-US" sz="1000" b="1" u="none" strike="noStrike" dirty="0">
                          <a:solidFill>
                            <a:schemeClr val="bg1"/>
                          </a:solidFill>
                          <a:effectLst/>
                        </a:rPr>
                        <a:t> </a:t>
                      </a:r>
                      <a:endParaRPr lang="en-US" sz="1000" b="1" i="0" u="none" strike="noStrike" dirty="0">
                        <a:solidFill>
                          <a:schemeClr val="bg1"/>
                        </a:solidFill>
                        <a:effectLst/>
                        <a:latin typeface="Aptos Narrow" panose="020B0004020202020204" pitchFamily="34" charset="0"/>
                      </a:endParaRPr>
                    </a:p>
                  </a:txBody>
                  <a:tcPr marL="3578" marR="3578" marT="3578" marB="0" anchor="ctr">
                    <a:solidFill>
                      <a:schemeClr val="accent1"/>
                    </a:solidFill>
                  </a:tcPr>
                </a:tc>
                <a:extLst>
                  <a:ext uri="{0D108BD9-81ED-4DB2-BD59-A6C34878D82A}">
                    <a16:rowId xmlns:a16="http://schemas.microsoft.com/office/drawing/2014/main" val="1186234131"/>
                  </a:ext>
                </a:extLst>
              </a:tr>
              <a:tr h="366148">
                <a:tc>
                  <a:txBody>
                    <a:bodyPr/>
                    <a:lstStyle/>
                    <a:p>
                      <a:pPr algn="l" fontAlgn="ctr"/>
                      <a:r>
                        <a:rPr lang="en-US" sz="1000" b="1" u="none" strike="noStrike" dirty="0">
                          <a:effectLst/>
                        </a:rPr>
                        <a:t>Automated provisioning, billing, license management</a:t>
                      </a:r>
                      <a:endParaRPr lang="en-US" sz="1000" b="1" i="0" u="none" strike="noStrike" dirty="0">
                        <a:solidFill>
                          <a:srgbClr val="000000"/>
                        </a:solidFill>
                        <a:effectLst/>
                        <a:latin typeface="Aptos Narrow" panose="020B0004020202020204" pitchFamily="34" charset="0"/>
                      </a:endParaRPr>
                    </a:p>
                  </a:txBody>
                  <a:tcPr marL="3578" marR="3578" marT="3578" marB="0" anchor="ctr">
                    <a:noFill/>
                  </a:tcPr>
                </a:tc>
                <a:tc>
                  <a:txBody>
                    <a:bodyPr/>
                    <a:lstStyle/>
                    <a:p>
                      <a:pPr algn="ctr" fontAlgn="ctr"/>
                      <a:r>
                        <a:rPr lang="en-US" sz="1000" u="none" strike="noStrike">
                          <a:effectLst/>
                        </a:rPr>
                        <a:t>MySonicWall</a:t>
                      </a:r>
                      <a:endParaRPr lang="en-US" sz="1000" b="0" i="0" u="none" strike="noStrike">
                        <a:solidFill>
                          <a:srgbClr val="000000"/>
                        </a:solidFill>
                        <a:effectLst/>
                        <a:latin typeface="Aptos Narrow" panose="020B0004020202020204" pitchFamily="34" charset="0"/>
                      </a:endParaRPr>
                    </a:p>
                  </a:txBody>
                  <a:tcPr marL="3578" marR="3578" marT="3578" marB="0" anchor="ctr">
                    <a:noFill/>
                  </a:tcPr>
                </a:tc>
                <a:tc>
                  <a:txBody>
                    <a:bodyPr/>
                    <a:lstStyle/>
                    <a:p>
                      <a:pPr algn="ctr" fontAlgn="ctr"/>
                      <a:r>
                        <a:rPr lang="en-US" sz="1000" u="none" strike="noStrike">
                          <a:effectLst/>
                        </a:rPr>
                        <a:t>MySonicWall</a:t>
                      </a:r>
                      <a:endParaRPr lang="en-US" sz="1000" b="0" i="0" u="none" strike="noStrike">
                        <a:solidFill>
                          <a:srgbClr val="000000"/>
                        </a:solidFill>
                        <a:effectLst/>
                        <a:latin typeface="Aptos Narrow" panose="020B0004020202020204" pitchFamily="34" charset="0"/>
                      </a:endParaRPr>
                    </a:p>
                  </a:txBody>
                  <a:tcPr marL="3578" marR="3578" marT="3578" marB="0" anchor="ctr">
                    <a:noFill/>
                  </a:tcPr>
                </a:tc>
                <a:tc>
                  <a:txBody>
                    <a:bodyPr/>
                    <a:lstStyle/>
                    <a:p>
                      <a:pPr algn="ctr" fontAlgn="ctr"/>
                      <a:r>
                        <a:rPr lang="en-US" sz="1000" u="none" strike="noStrike" dirty="0" err="1">
                          <a:effectLst/>
                        </a:rPr>
                        <a:t>MySonicWall</a:t>
                      </a:r>
                      <a:endParaRPr lang="en-US" sz="1000" b="0" i="0" u="none" strike="noStrike" dirty="0">
                        <a:solidFill>
                          <a:srgbClr val="000000"/>
                        </a:solidFill>
                        <a:effectLst/>
                        <a:latin typeface="Aptos Narrow" panose="020B0004020202020204" pitchFamily="34" charset="0"/>
                      </a:endParaRPr>
                    </a:p>
                  </a:txBody>
                  <a:tcPr marL="3578" marR="3578" marT="3578" marB="0" anchor="ctr">
                    <a:noFill/>
                  </a:tcPr>
                </a:tc>
                <a:tc>
                  <a:txBody>
                    <a:bodyPr/>
                    <a:lstStyle/>
                    <a:p>
                      <a:pPr algn="ctr" fontAlgn="ctr"/>
                      <a:r>
                        <a:rPr lang="en-US" sz="1000" u="none" strike="noStrike">
                          <a:effectLst/>
                        </a:rPr>
                        <a:t>MySonicWall</a:t>
                      </a:r>
                      <a:endParaRPr lang="en-US" sz="1000" b="0" i="0" u="none" strike="noStrike">
                        <a:solidFill>
                          <a:srgbClr val="000000"/>
                        </a:solidFill>
                        <a:effectLst/>
                        <a:latin typeface="Aptos Narrow" panose="020B0004020202020204" pitchFamily="34" charset="0"/>
                      </a:endParaRPr>
                    </a:p>
                  </a:txBody>
                  <a:tcPr marL="3578" marR="3578" marT="3578" marB="0" anchor="ctr">
                    <a:noFill/>
                  </a:tcPr>
                </a:tc>
                <a:extLst>
                  <a:ext uri="{0D108BD9-81ED-4DB2-BD59-A6C34878D82A}">
                    <a16:rowId xmlns:a16="http://schemas.microsoft.com/office/drawing/2014/main" val="1734800387"/>
                  </a:ext>
                </a:extLst>
              </a:tr>
              <a:tr h="366148">
                <a:tc>
                  <a:txBody>
                    <a:bodyPr/>
                    <a:lstStyle/>
                    <a:p>
                      <a:pPr algn="l" fontAlgn="ctr"/>
                      <a:r>
                        <a:rPr lang="en-US" sz="1000" b="1" u="none" strike="noStrike" dirty="0">
                          <a:effectLst/>
                        </a:rPr>
                        <a:t>Subscription Offering</a:t>
                      </a:r>
                      <a:endParaRPr lang="en-US" sz="1000" b="1" i="0" u="none" strike="noStrike" dirty="0">
                        <a:solidFill>
                          <a:srgbClr val="000000"/>
                        </a:solidFill>
                        <a:effectLst/>
                        <a:latin typeface="Aptos Narrow" panose="020B0004020202020204" pitchFamily="34" charset="0"/>
                      </a:endParaRPr>
                    </a:p>
                  </a:txBody>
                  <a:tcPr marL="3578" marR="3578" marT="3578" marB="0" anchor="ctr">
                    <a:solidFill>
                      <a:schemeClr val="bg1">
                        <a:lumMod val="85000"/>
                      </a:schemeClr>
                    </a:solidFill>
                  </a:tcPr>
                </a:tc>
                <a:tc>
                  <a:txBody>
                    <a:bodyPr/>
                    <a:lstStyle/>
                    <a:p>
                      <a:pPr algn="ctr" fontAlgn="ctr"/>
                      <a:r>
                        <a:rPr lang="en-US" sz="1000" u="none" strike="noStrike" dirty="0">
                          <a:effectLst/>
                        </a:rPr>
                        <a:t>Yearly/Monthly</a:t>
                      </a:r>
                      <a:endParaRPr lang="en-US" sz="1000" b="0" i="0" u="none" strike="noStrike" dirty="0">
                        <a:solidFill>
                          <a:srgbClr val="000000"/>
                        </a:solidFill>
                        <a:effectLst/>
                        <a:latin typeface="Aptos Narrow" panose="020B0004020202020204" pitchFamily="34" charset="0"/>
                      </a:endParaRPr>
                    </a:p>
                  </a:txBody>
                  <a:tcPr marL="3578" marR="3578" marT="3578" marB="0" anchor="ctr">
                    <a:solidFill>
                      <a:schemeClr val="bg1">
                        <a:lumMod val="85000"/>
                      </a:schemeClr>
                    </a:solidFill>
                  </a:tcPr>
                </a:tc>
                <a:tc>
                  <a:txBody>
                    <a:bodyPr/>
                    <a:lstStyle/>
                    <a:p>
                      <a:pPr algn="ctr" fontAlgn="ctr"/>
                      <a:r>
                        <a:rPr lang="en-US" sz="1000" u="none" strike="noStrike" dirty="0">
                          <a:effectLst/>
                        </a:rPr>
                        <a:t>Yearly/Monthly</a:t>
                      </a:r>
                      <a:endParaRPr lang="en-US" sz="1000" b="0" i="0" u="none" strike="noStrike" dirty="0">
                        <a:solidFill>
                          <a:srgbClr val="000000"/>
                        </a:solidFill>
                        <a:effectLst/>
                        <a:latin typeface="Aptos Narrow" panose="020B0004020202020204" pitchFamily="34" charset="0"/>
                      </a:endParaRPr>
                    </a:p>
                  </a:txBody>
                  <a:tcPr marL="3578" marR="3578" marT="3578" marB="0" anchor="ctr">
                    <a:solidFill>
                      <a:schemeClr val="bg1">
                        <a:lumMod val="85000"/>
                      </a:schemeClr>
                    </a:solidFill>
                  </a:tcPr>
                </a:tc>
                <a:tc>
                  <a:txBody>
                    <a:bodyPr/>
                    <a:lstStyle/>
                    <a:p>
                      <a:pPr algn="ctr" fontAlgn="ctr"/>
                      <a:r>
                        <a:rPr lang="en-US" sz="1000" u="none" strike="noStrike" dirty="0">
                          <a:effectLst/>
                        </a:rPr>
                        <a:t>Yearly/Monthly</a:t>
                      </a:r>
                      <a:endParaRPr lang="en-US" sz="1000" b="0" i="0" u="none" strike="noStrike" dirty="0">
                        <a:solidFill>
                          <a:srgbClr val="000000"/>
                        </a:solidFill>
                        <a:effectLst/>
                        <a:latin typeface="Aptos Narrow" panose="020B0004020202020204" pitchFamily="34" charset="0"/>
                      </a:endParaRPr>
                    </a:p>
                  </a:txBody>
                  <a:tcPr marL="3578" marR="3578" marT="3578" marB="0" anchor="ctr">
                    <a:solidFill>
                      <a:schemeClr val="bg1">
                        <a:lumMod val="85000"/>
                      </a:schemeClr>
                    </a:solidFill>
                  </a:tcPr>
                </a:tc>
                <a:tc>
                  <a:txBody>
                    <a:bodyPr/>
                    <a:lstStyle/>
                    <a:p>
                      <a:pPr algn="ctr" fontAlgn="ctr"/>
                      <a:r>
                        <a:rPr lang="en-US" sz="1000" u="none" strike="noStrike" dirty="0">
                          <a:effectLst/>
                        </a:rPr>
                        <a:t>Yearly/Monthly</a:t>
                      </a:r>
                      <a:endParaRPr lang="en-US" sz="1000" b="0" i="0" u="none" strike="noStrike" dirty="0">
                        <a:solidFill>
                          <a:srgbClr val="000000"/>
                        </a:solidFill>
                        <a:effectLst/>
                        <a:latin typeface="Aptos Narrow" panose="020B0004020202020204" pitchFamily="34" charset="0"/>
                      </a:endParaRPr>
                    </a:p>
                  </a:txBody>
                  <a:tcPr marL="3578" marR="3578" marT="3578" marB="0" anchor="ctr">
                    <a:solidFill>
                      <a:schemeClr val="bg1">
                        <a:lumMod val="85000"/>
                      </a:schemeClr>
                    </a:solidFill>
                  </a:tcPr>
                </a:tc>
                <a:extLst>
                  <a:ext uri="{0D108BD9-81ED-4DB2-BD59-A6C34878D82A}">
                    <a16:rowId xmlns:a16="http://schemas.microsoft.com/office/drawing/2014/main" val="364992270"/>
                  </a:ext>
                </a:extLst>
              </a:tr>
              <a:tr h="366148">
                <a:tc>
                  <a:txBody>
                    <a:bodyPr/>
                    <a:lstStyle/>
                    <a:p>
                      <a:pPr algn="l" fontAlgn="ctr"/>
                      <a:r>
                        <a:rPr lang="en-US" sz="1000" b="1" u="none" strike="noStrike" dirty="0">
                          <a:effectLst/>
                        </a:rPr>
                        <a:t>Subscription Pricing</a:t>
                      </a:r>
                      <a:endParaRPr lang="en-US" sz="1000" b="1" i="0" u="none" strike="noStrike" dirty="0">
                        <a:solidFill>
                          <a:srgbClr val="000000"/>
                        </a:solidFill>
                        <a:effectLst/>
                        <a:latin typeface="Aptos Narrow" panose="020B0004020202020204" pitchFamily="34" charset="0"/>
                      </a:endParaRPr>
                    </a:p>
                  </a:txBody>
                  <a:tcPr marL="3578" marR="3578" marT="3578" marB="0" anchor="ctr">
                    <a:noFill/>
                  </a:tcPr>
                </a:tc>
                <a:tc>
                  <a:txBody>
                    <a:bodyPr/>
                    <a:lstStyle/>
                    <a:p>
                      <a:pPr algn="ctr" fontAlgn="ctr"/>
                      <a:r>
                        <a:rPr lang="en-US" sz="1000" u="none" strike="noStrike">
                          <a:effectLst/>
                        </a:rPr>
                        <a:t>$$</a:t>
                      </a:r>
                      <a:endParaRPr lang="en-US" sz="1000" b="0" i="0" u="none" strike="noStrike">
                        <a:solidFill>
                          <a:srgbClr val="000000"/>
                        </a:solidFill>
                        <a:effectLst/>
                        <a:latin typeface="Aptos Narrow" panose="020B0004020202020204" pitchFamily="34" charset="0"/>
                      </a:endParaRPr>
                    </a:p>
                  </a:txBody>
                  <a:tcPr marL="3578" marR="3578" marT="3578" marB="0" anchor="ctr">
                    <a:noFill/>
                  </a:tcPr>
                </a:tc>
                <a:tc>
                  <a:txBody>
                    <a:bodyPr/>
                    <a:lstStyle/>
                    <a:p>
                      <a:pPr algn="ctr" fontAlgn="ctr"/>
                      <a:r>
                        <a:rPr lang="en-US" sz="1000" u="none" strike="noStrike" dirty="0">
                          <a:effectLst/>
                        </a:rPr>
                        <a:t>$$</a:t>
                      </a:r>
                      <a:endParaRPr lang="en-US" sz="1000" b="0" i="0" u="none" strike="noStrike" dirty="0">
                        <a:solidFill>
                          <a:srgbClr val="000000"/>
                        </a:solidFill>
                        <a:effectLst/>
                        <a:latin typeface="Aptos Narrow" panose="020B0004020202020204" pitchFamily="34" charset="0"/>
                      </a:endParaRPr>
                    </a:p>
                  </a:txBody>
                  <a:tcPr marL="3578" marR="3578" marT="3578" marB="0" anchor="ctr">
                    <a:noFill/>
                  </a:tcPr>
                </a:tc>
                <a:tc>
                  <a:txBody>
                    <a:bodyPr/>
                    <a:lstStyle/>
                    <a:p>
                      <a:pPr algn="ctr" fontAlgn="ctr"/>
                      <a:r>
                        <a:rPr lang="en-US" sz="1000" u="none" strike="noStrike">
                          <a:effectLst/>
                        </a:rPr>
                        <a:t>$$$</a:t>
                      </a:r>
                      <a:endParaRPr lang="en-US" sz="1000" b="0" i="0" u="none" strike="noStrike">
                        <a:solidFill>
                          <a:srgbClr val="000000"/>
                        </a:solidFill>
                        <a:effectLst/>
                        <a:latin typeface="Aptos Narrow" panose="020B0004020202020204" pitchFamily="34" charset="0"/>
                      </a:endParaRPr>
                    </a:p>
                  </a:txBody>
                  <a:tcPr marL="3578" marR="3578" marT="3578" marB="0" anchor="ctr">
                    <a:noFill/>
                  </a:tcPr>
                </a:tc>
                <a:tc>
                  <a:txBody>
                    <a:bodyPr/>
                    <a:lstStyle/>
                    <a:p>
                      <a:pPr algn="ctr" fontAlgn="ctr"/>
                      <a:r>
                        <a:rPr lang="en-US" sz="1000" u="none" strike="noStrike" dirty="0">
                          <a:effectLst/>
                        </a:rPr>
                        <a:t>$$$$</a:t>
                      </a:r>
                      <a:endParaRPr lang="en-US" sz="1000" b="0" i="0" u="none" strike="noStrike" dirty="0">
                        <a:solidFill>
                          <a:srgbClr val="000000"/>
                        </a:solidFill>
                        <a:effectLst/>
                        <a:latin typeface="Aptos Narrow" panose="020B0004020202020204" pitchFamily="34" charset="0"/>
                      </a:endParaRPr>
                    </a:p>
                  </a:txBody>
                  <a:tcPr marL="3578" marR="3578" marT="3578" marB="0" anchor="ctr">
                    <a:noFill/>
                  </a:tcPr>
                </a:tc>
                <a:extLst>
                  <a:ext uri="{0D108BD9-81ED-4DB2-BD59-A6C34878D82A}">
                    <a16:rowId xmlns:a16="http://schemas.microsoft.com/office/drawing/2014/main" val="1284237106"/>
                  </a:ext>
                </a:extLst>
              </a:tr>
              <a:tr h="366148">
                <a:tc>
                  <a:txBody>
                    <a:bodyPr/>
                    <a:lstStyle/>
                    <a:p>
                      <a:pPr algn="l" fontAlgn="ctr"/>
                      <a:r>
                        <a:rPr lang="en-US" sz="1000" b="1" u="none" strike="noStrike" dirty="0">
                          <a:effectLst/>
                        </a:rPr>
                        <a:t>Access to Elite Partner Support</a:t>
                      </a:r>
                      <a:endParaRPr lang="en-US" sz="1000" b="1" i="0" u="none" strike="noStrike" dirty="0">
                        <a:solidFill>
                          <a:srgbClr val="000000"/>
                        </a:solidFill>
                        <a:effectLst/>
                        <a:latin typeface="Aptos Narrow" panose="020B0004020202020204" pitchFamily="34" charset="0"/>
                      </a:endParaRPr>
                    </a:p>
                  </a:txBody>
                  <a:tcPr marL="3578" marR="3578" marT="3578" marB="0" anchor="ctr">
                    <a:solidFill>
                      <a:schemeClr val="bg1">
                        <a:lumMod val="85000"/>
                      </a:schemeClr>
                    </a:solidFill>
                  </a:tcPr>
                </a:tc>
                <a:tc>
                  <a:txBody>
                    <a:bodyPr/>
                    <a:lstStyle/>
                    <a:p>
                      <a:pPr algn="ctr" fontAlgn="ctr"/>
                      <a:r>
                        <a:rPr lang="en-US" sz="1000" u="none" strike="noStrike" dirty="0">
                          <a:solidFill>
                            <a:schemeClr val="bg1"/>
                          </a:solidFill>
                          <a:effectLst/>
                        </a:rPr>
                        <a:t>( - )</a:t>
                      </a:r>
                      <a:endParaRPr lang="en-US" sz="1000" b="0" i="0" u="none" strike="noStrike" dirty="0">
                        <a:solidFill>
                          <a:schemeClr val="bg1"/>
                        </a:solidFill>
                        <a:effectLst/>
                        <a:latin typeface="Aptos Narrow" panose="020B0004020202020204" pitchFamily="34" charset="0"/>
                      </a:endParaRPr>
                    </a:p>
                  </a:txBody>
                  <a:tcPr marL="3578" marR="3578" marT="3578" marB="0" anchor="ctr">
                    <a:solidFill>
                      <a:schemeClr val="tx1">
                        <a:lumMod val="60000"/>
                        <a:lumOff val="40000"/>
                      </a:schemeClr>
                    </a:solidFill>
                  </a:tcPr>
                </a:tc>
                <a:tc>
                  <a:txBody>
                    <a:bodyPr/>
                    <a:lstStyle/>
                    <a:p>
                      <a:pPr algn="ctr" fontAlgn="ctr"/>
                      <a:r>
                        <a:rPr lang="en-US" sz="1000" u="none" strike="noStrike" dirty="0">
                          <a:solidFill>
                            <a:schemeClr val="bg1"/>
                          </a:solidFill>
                          <a:effectLst/>
                        </a:rPr>
                        <a:t>( - )</a:t>
                      </a:r>
                      <a:endParaRPr lang="en-US" sz="1000" b="0" i="0" u="none" strike="noStrike" dirty="0">
                        <a:solidFill>
                          <a:schemeClr val="bg1"/>
                        </a:solidFill>
                        <a:effectLst/>
                        <a:latin typeface="Aptos Narrow" panose="020B0004020202020204" pitchFamily="34" charset="0"/>
                      </a:endParaRPr>
                    </a:p>
                  </a:txBody>
                  <a:tcPr marL="3578" marR="3578" marT="3578" marB="0" anchor="ctr">
                    <a:solidFill>
                      <a:schemeClr val="tx1">
                        <a:lumMod val="60000"/>
                        <a:lumOff val="40000"/>
                      </a:schemeClr>
                    </a:solidFill>
                  </a:tcPr>
                </a:tc>
                <a:tc>
                  <a:txBody>
                    <a:bodyPr/>
                    <a:lstStyle/>
                    <a:p>
                      <a:pPr algn="ctr" fontAlgn="ctr"/>
                      <a:r>
                        <a:rPr lang="en-US" sz="1000" u="none" strike="noStrike" dirty="0">
                          <a:solidFill>
                            <a:schemeClr val="bg1"/>
                          </a:solidFill>
                          <a:effectLst/>
                        </a:rPr>
                        <a:t>( - )</a:t>
                      </a:r>
                      <a:endParaRPr lang="en-US" sz="1000" b="0" i="0" u="none" strike="noStrike" dirty="0">
                        <a:solidFill>
                          <a:schemeClr val="bg1"/>
                        </a:solidFill>
                        <a:effectLst/>
                        <a:latin typeface="Aptos Narrow" panose="020B0004020202020204" pitchFamily="34" charset="0"/>
                      </a:endParaRPr>
                    </a:p>
                  </a:txBody>
                  <a:tcPr marL="3578" marR="3578" marT="3578" marB="0" anchor="ctr">
                    <a:solidFill>
                      <a:schemeClr val="tx1">
                        <a:lumMod val="60000"/>
                        <a:lumOff val="40000"/>
                      </a:schemeClr>
                    </a:solidFill>
                  </a:tcPr>
                </a:tc>
                <a:tc>
                  <a:txBody>
                    <a:bodyPr/>
                    <a:lstStyle/>
                    <a:p>
                      <a:pPr algn="ctr" fontAlgn="ctr"/>
                      <a:r>
                        <a:rPr lang="en-US" sz="1000" u="none" strike="noStrike" dirty="0">
                          <a:effectLst/>
                        </a:rPr>
                        <a:t>Si</a:t>
                      </a:r>
                      <a:endParaRPr lang="en-US" sz="1000" b="0" i="0" u="none" strike="noStrike" dirty="0">
                        <a:solidFill>
                          <a:srgbClr val="000000"/>
                        </a:solidFill>
                        <a:effectLst/>
                        <a:latin typeface="Aptos Narrow" panose="020B0004020202020204" pitchFamily="34" charset="0"/>
                      </a:endParaRPr>
                    </a:p>
                  </a:txBody>
                  <a:tcPr marL="3578" marR="3578" marT="3578" marB="0" anchor="ctr">
                    <a:solidFill>
                      <a:schemeClr val="bg1">
                        <a:lumMod val="85000"/>
                      </a:schemeClr>
                    </a:solidFill>
                  </a:tcPr>
                </a:tc>
                <a:extLst>
                  <a:ext uri="{0D108BD9-81ED-4DB2-BD59-A6C34878D82A}">
                    <a16:rowId xmlns:a16="http://schemas.microsoft.com/office/drawing/2014/main" val="3555386859"/>
                  </a:ext>
                </a:extLst>
              </a:tr>
            </a:tbl>
          </a:graphicData>
        </a:graphic>
      </p:graphicFrame>
    </p:spTree>
    <p:extLst>
      <p:ext uri="{BB962C8B-B14F-4D97-AF65-F5344CB8AC3E}">
        <p14:creationId xmlns:p14="http://schemas.microsoft.com/office/powerpoint/2010/main" val="16831794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7">
            <a:extLst>
              <a:ext uri="{FF2B5EF4-FFF2-40B4-BE49-F238E27FC236}">
                <a16:creationId xmlns:a16="http://schemas.microsoft.com/office/drawing/2014/main" id="{F15C819D-5E24-3788-DA37-4D82B5AFEFB9}"/>
              </a:ext>
            </a:extLst>
          </p:cNvPr>
          <p:cNvSpPr txBox="1">
            <a:spLocks/>
          </p:cNvSpPr>
          <p:nvPr/>
        </p:nvSpPr>
        <p:spPr>
          <a:xfrm>
            <a:off x="928655" y="3054475"/>
            <a:ext cx="5098348" cy="495234"/>
          </a:xfrm>
          <a:prstGeom prst="rect">
            <a:avLst/>
          </a:prstGeom>
        </p:spPr>
        <p:txBody>
          <a:bodyPr anchor="ctr">
            <a:noAutofit/>
          </a:bodyPr>
          <a:lstStyle>
            <a:lvl1pPr marL="0" indent="0" algn="l" defTabSz="914400" rtl="0" eaLnBrk="1" latinLnBrk="0" hangingPunct="1">
              <a:lnSpc>
                <a:spcPct val="90000"/>
              </a:lnSpc>
              <a:spcBef>
                <a:spcPts val="1000"/>
              </a:spcBef>
              <a:buFont typeface="Calibri" panose="020B0604020202020204" pitchFamily="34" charset="0"/>
              <a:buNone/>
              <a:defRPr sz="1800" b="0" i="0" kern="1200" cap="none"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Calibri"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alibri"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r>
              <a:rPr lang="es-PE" sz="4000" b="1" dirty="0" err="1">
                <a:solidFill>
                  <a:schemeClr val="accent1"/>
                </a:solidFill>
                <a:latin typeface="Arial" panose="020B0604020202020204" pitchFamily="34" charset="0"/>
                <a:cs typeface="Arial" panose="020B0604020202020204" pitchFamily="34" charset="0"/>
              </a:rPr>
              <a:t>SonicWall</a:t>
            </a:r>
            <a:r>
              <a:rPr lang="es-PE" sz="4000" b="1" dirty="0">
                <a:solidFill>
                  <a:schemeClr val="accent1"/>
                </a:solidFill>
                <a:latin typeface="Arial" panose="020B0604020202020204" pitchFamily="34" charset="0"/>
                <a:cs typeface="Arial" panose="020B0604020202020204" pitchFamily="34" charset="0"/>
              </a:rPr>
              <a:t> 2.0</a:t>
            </a:r>
          </a:p>
        </p:txBody>
      </p:sp>
      <p:sp>
        <p:nvSpPr>
          <p:cNvPr id="8" name="Text Placeholder 7">
            <a:extLst>
              <a:ext uri="{FF2B5EF4-FFF2-40B4-BE49-F238E27FC236}">
                <a16:creationId xmlns:a16="http://schemas.microsoft.com/office/drawing/2014/main" id="{C671B4B7-E717-4DE7-8090-14BCBCCF8731}"/>
              </a:ext>
            </a:extLst>
          </p:cNvPr>
          <p:cNvSpPr txBox="1">
            <a:spLocks/>
          </p:cNvSpPr>
          <p:nvPr/>
        </p:nvSpPr>
        <p:spPr>
          <a:xfrm>
            <a:off x="928655" y="3619635"/>
            <a:ext cx="4616210" cy="495234"/>
          </a:xfrm>
          <a:prstGeom prst="rect">
            <a:avLst/>
          </a:prstGeom>
        </p:spPr>
        <p:txBody>
          <a:bodyPr anchor="ctr">
            <a:noAutofit/>
          </a:bodyPr>
          <a:lstStyle>
            <a:lvl1pPr marL="0" indent="0" algn="l" defTabSz="914400" rtl="0" eaLnBrk="1" latinLnBrk="0" hangingPunct="1">
              <a:lnSpc>
                <a:spcPct val="90000"/>
              </a:lnSpc>
              <a:spcBef>
                <a:spcPts val="1000"/>
              </a:spcBef>
              <a:buFont typeface="Calibri" panose="020B0604020202020204" pitchFamily="34" charset="0"/>
              <a:buNone/>
              <a:defRPr sz="1800" b="0" i="0" kern="1200" cap="none"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Calibri"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alibri"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r>
              <a:rPr lang="es-ES" sz="2400" b="1" dirty="0">
                <a:solidFill>
                  <a:schemeClr val="tx1"/>
                </a:solidFill>
                <a:latin typeface="Arial" panose="020B0604020202020204" pitchFamily="34" charset="0"/>
                <a:cs typeface="Arial" panose="020B0604020202020204" pitchFamily="34" charset="0"/>
              </a:rPr>
              <a:t>Portfolio </a:t>
            </a:r>
            <a:r>
              <a:rPr lang="es-ES" sz="2400" b="1" dirty="0" err="1">
                <a:solidFill>
                  <a:schemeClr val="tx1"/>
                </a:solidFill>
                <a:latin typeface="Arial" panose="020B0604020202020204" pitchFamily="34" charset="0"/>
                <a:cs typeface="Arial" panose="020B0604020202020204" pitchFamily="34" charset="0"/>
              </a:rPr>
              <a:t>Presentation</a:t>
            </a:r>
            <a:endParaRPr lang="es-PE" sz="2400" b="1" dirty="0">
              <a:solidFill>
                <a:schemeClr val="tx1"/>
              </a:solidFill>
              <a:latin typeface="Arial" panose="020B0604020202020204" pitchFamily="34" charset="0"/>
              <a:cs typeface="Arial" panose="020B0604020202020204" pitchFamily="34" charset="0"/>
            </a:endParaRPr>
          </a:p>
        </p:txBody>
      </p:sp>
      <p:sp>
        <p:nvSpPr>
          <p:cNvPr id="9" name="Subtitle 3">
            <a:extLst>
              <a:ext uri="{FF2B5EF4-FFF2-40B4-BE49-F238E27FC236}">
                <a16:creationId xmlns:a16="http://schemas.microsoft.com/office/drawing/2014/main" id="{68C40483-4239-6EF8-767B-4645B945B1F0}"/>
              </a:ext>
            </a:extLst>
          </p:cNvPr>
          <p:cNvSpPr txBox="1">
            <a:spLocks/>
          </p:cNvSpPr>
          <p:nvPr/>
        </p:nvSpPr>
        <p:spPr>
          <a:xfrm>
            <a:off x="9696659" y="4675885"/>
            <a:ext cx="2072340" cy="964949"/>
          </a:xfrm>
          <a:prstGeom prst="rect">
            <a:avLst/>
          </a:prstGeom>
        </p:spPr>
        <p:txBody>
          <a:bodyPr wrap="square"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spc="0" baseline="0">
                <a:solidFill>
                  <a:srgbClr val="000000"/>
                </a:solidFill>
                <a:latin typeface="+mj-lt"/>
                <a:ea typeface="Inter" panose="020B0502030000000004" pitchFamily="34"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s-PE" sz="1200" b="1" dirty="0">
                <a:solidFill>
                  <a:schemeClr val="bg1">
                    <a:lumMod val="50000"/>
                  </a:schemeClr>
                </a:solidFill>
                <a:latin typeface="Arial" panose="020B0604020202020204" pitchFamily="34" charset="0"/>
                <a:cs typeface="Arial" panose="020B0604020202020204" pitchFamily="34" charset="0"/>
              </a:rPr>
              <a:t>Liliana Rincon </a:t>
            </a:r>
          </a:p>
          <a:p>
            <a:pPr algn="ctr"/>
            <a:r>
              <a:rPr lang="es-PE" sz="1200" b="1" dirty="0" err="1">
                <a:solidFill>
                  <a:schemeClr val="tx1">
                    <a:lumMod val="65000"/>
                    <a:lumOff val="35000"/>
                  </a:schemeClr>
                </a:solidFill>
                <a:latin typeface="Arial" panose="020B0604020202020204" pitchFamily="34" charset="0"/>
                <a:cs typeface="Arial" panose="020B0604020202020204" pitchFamily="34" charset="0"/>
              </a:rPr>
              <a:t>Territory</a:t>
            </a:r>
            <a:r>
              <a:rPr lang="es-PE" sz="1200" b="1" dirty="0">
                <a:solidFill>
                  <a:schemeClr val="tx1">
                    <a:lumMod val="65000"/>
                    <a:lumOff val="35000"/>
                  </a:schemeClr>
                </a:solidFill>
                <a:latin typeface="Arial" panose="020B0604020202020204" pitchFamily="34" charset="0"/>
                <a:cs typeface="Arial" panose="020B0604020202020204" pitchFamily="34" charset="0"/>
              </a:rPr>
              <a:t> Manager Col</a:t>
            </a:r>
          </a:p>
          <a:p>
            <a:pPr algn="ctr"/>
            <a:r>
              <a:rPr lang="es-PE" sz="1200" b="1" dirty="0">
                <a:solidFill>
                  <a:schemeClr val="bg1">
                    <a:lumMod val="50000"/>
                  </a:schemeClr>
                </a:solidFill>
                <a:latin typeface="Arial" panose="020B0604020202020204" pitchFamily="34" charset="0"/>
                <a:cs typeface="Arial" panose="020B0604020202020204" pitchFamily="34" charset="0"/>
              </a:rPr>
              <a:t>lrincon@sonicwall.com</a:t>
            </a:r>
          </a:p>
        </p:txBody>
      </p:sp>
      <p:sp>
        <p:nvSpPr>
          <p:cNvPr id="13" name="Subtitle 3">
            <a:extLst>
              <a:ext uri="{FF2B5EF4-FFF2-40B4-BE49-F238E27FC236}">
                <a16:creationId xmlns:a16="http://schemas.microsoft.com/office/drawing/2014/main" id="{08CA1B8F-6513-B6DE-C973-6955741653FA}"/>
              </a:ext>
            </a:extLst>
          </p:cNvPr>
          <p:cNvSpPr txBox="1">
            <a:spLocks/>
          </p:cNvSpPr>
          <p:nvPr/>
        </p:nvSpPr>
        <p:spPr>
          <a:xfrm>
            <a:off x="928655" y="5826059"/>
            <a:ext cx="1523144" cy="347034"/>
          </a:xfrm>
          <a:prstGeom prst="rect">
            <a:avLst/>
          </a:prstGeom>
        </p:spPr>
        <p:txBody>
          <a:bodyPr wrap="square" lIns="91440" tIns="45720" rIns="91440" bIns="4572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spc="0" baseline="0">
                <a:solidFill>
                  <a:srgbClr val="000000"/>
                </a:solidFill>
                <a:latin typeface="+mj-lt"/>
                <a:ea typeface="Inter" panose="020B0502030000000004" pitchFamily="34" charset="0"/>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PE" sz="1600" dirty="0">
                <a:solidFill>
                  <a:schemeClr val="accent1">
                    <a:lumMod val="75000"/>
                  </a:schemeClr>
                </a:solidFill>
                <a:latin typeface="Arial" panose="020B0604020202020204" pitchFamily="34" charset="0"/>
                <a:cs typeface="Arial" panose="020B0604020202020204" pitchFamily="34" charset="0"/>
              </a:rPr>
              <a:t>Nov,2024</a:t>
            </a:r>
          </a:p>
        </p:txBody>
      </p:sp>
    </p:spTree>
    <p:extLst>
      <p:ext uri="{BB962C8B-B14F-4D97-AF65-F5344CB8AC3E}">
        <p14:creationId xmlns:p14="http://schemas.microsoft.com/office/powerpoint/2010/main" val="12975159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5CADD0A4-EBC3-E555-1041-68A50714DE72}"/>
              </a:ext>
            </a:extLst>
          </p:cNvPr>
          <p:cNvSpPr txBox="1">
            <a:spLocks/>
          </p:cNvSpPr>
          <p:nvPr/>
        </p:nvSpPr>
        <p:spPr>
          <a:xfrm>
            <a:off x="928654" y="3054475"/>
            <a:ext cx="7823459" cy="495234"/>
          </a:xfrm>
          <a:prstGeom prst="rect">
            <a:avLst/>
          </a:prstGeom>
        </p:spPr>
        <p:txBody>
          <a:bodyPr anchor="ctr">
            <a:noAutofit/>
          </a:bodyPr>
          <a:lstStyle>
            <a:lvl1pPr marL="0" indent="0" algn="l" defTabSz="914400" rtl="0" eaLnBrk="1" latinLnBrk="0" hangingPunct="1">
              <a:lnSpc>
                <a:spcPct val="90000"/>
              </a:lnSpc>
              <a:spcBef>
                <a:spcPts val="1000"/>
              </a:spcBef>
              <a:buFont typeface="Calibri" panose="020B0604020202020204" pitchFamily="34" charset="0"/>
              <a:buNone/>
              <a:defRPr sz="1800" b="0" i="0" kern="1200" cap="none"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Calibri"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alibri"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r>
              <a:rPr lang="es-PE" sz="3200" b="1" dirty="0" err="1">
                <a:solidFill>
                  <a:schemeClr val="tx2"/>
                </a:solidFill>
                <a:latin typeface="Arial" panose="020B0604020202020204" pitchFamily="34" charset="0"/>
                <a:cs typeface="Arial" panose="020B0604020202020204" pitchFamily="34" charset="0"/>
              </a:rPr>
              <a:t>SonicWall</a:t>
            </a:r>
            <a:r>
              <a:rPr lang="es-PE" sz="3200" b="1" dirty="0">
                <a:solidFill>
                  <a:schemeClr val="tx2"/>
                </a:solidFill>
                <a:latin typeface="Arial" panose="020B0604020202020204" pitchFamily="34" charset="0"/>
                <a:cs typeface="Arial" panose="020B0604020202020204" pitchFamily="34" charset="0"/>
              </a:rPr>
              <a:t> </a:t>
            </a:r>
            <a:r>
              <a:rPr lang="es-PE" sz="3200" b="1" dirty="0" err="1">
                <a:solidFill>
                  <a:schemeClr val="tx2"/>
                </a:solidFill>
                <a:latin typeface="Arial" panose="020B0604020202020204" pitchFamily="34" charset="0"/>
                <a:cs typeface="Arial" panose="020B0604020202020204" pitchFamily="34" charset="0"/>
              </a:rPr>
              <a:t>University</a:t>
            </a:r>
            <a:endParaRPr lang="es-PE" sz="3200" b="1"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66059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AE15BC-58D5-8B52-CBDB-731D7A7E0493}"/>
              </a:ext>
            </a:extLst>
          </p:cNvPr>
          <p:cNvSpPr>
            <a:spLocks noGrp="1"/>
          </p:cNvSpPr>
          <p:nvPr>
            <p:ph type="sldNum" sz="quarter" idx="12"/>
          </p:nvPr>
        </p:nvSpPr>
        <p:spPr/>
        <p:txBody>
          <a:bodyPr/>
          <a:lstStyle/>
          <a:p>
            <a:fld id="{068BCA6D-6259-44E2-97C8-5D261EFBA7C4}" type="slidenum">
              <a:rPr lang="en-GB" smtClean="0"/>
              <a:pPr/>
              <a:t>21</a:t>
            </a:fld>
            <a:endParaRPr lang="en-GB"/>
          </a:p>
        </p:txBody>
      </p:sp>
      <p:sp>
        <p:nvSpPr>
          <p:cNvPr id="5" name="CuadroTexto 3">
            <a:extLst>
              <a:ext uri="{FF2B5EF4-FFF2-40B4-BE49-F238E27FC236}">
                <a16:creationId xmlns:a16="http://schemas.microsoft.com/office/drawing/2014/main" id="{160A2916-C78A-A40E-7ECD-76ECF5707434}"/>
              </a:ext>
            </a:extLst>
          </p:cNvPr>
          <p:cNvSpPr txBox="1"/>
          <p:nvPr/>
        </p:nvSpPr>
        <p:spPr>
          <a:xfrm>
            <a:off x="271864" y="577973"/>
            <a:ext cx="5143835" cy="461665"/>
          </a:xfrm>
          <a:prstGeom prst="rect">
            <a:avLst/>
          </a:prstGeom>
          <a:noFill/>
        </p:spPr>
        <p:txBody>
          <a:bodyPr wrap="square" rtlCol="0">
            <a:spAutoFit/>
          </a:bodyPr>
          <a:lstStyle/>
          <a:p>
            <a:r>
              <a:rPr lang="es-ES_tradnl" sz="2400" b="1" dirty="0" err="1">
                <a:latin typeface="Arial" panose="020B0604020202020204" pitchFamily="34" charset="0"/>
                <a:cs typeface="Arial" panose="020B0604020202020204" pitchFamily="34" charset="0"/>
              </a:rPr>
              <a:t>SonicWall</a:t>
            </a:r>
            <a:r>
              <a:rPr lang="es-ES_tradnl" sz="2400" b="1" dirty="0">
                <a:latin typeface="Arial" panose="020B0604020202020204" pitchFamily="34" charset="0"/>
                <a:cs typeface="Arial" panose="020B0604020202020204" pitchFamily="34" charset="0"/>
              </a:rPr>
              <a:t> </a:t>
            </a:r>
            <a:r>
              <a:rPr lang="es-ES_tradnl" sz="2400" b="1" dirty="0" err="1">
                <a:latin typeface="Arial" panose="020B0604020202020204" pitchFamily="34" charset="0"/>
                <a:cs typeface="Arial" panose="020B0604020202020204" pitchFamily="34" charset="0"/>
              </a:rPr>
              <a:t>University</a:t>
            </a:r>
            <a:endParaRPr lang="es-ES_tradnl" sz="2400" b="1" dirty="0">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C0B612C9-805D-C0EA-4A7E-54926F047B74}"/>
              </a:ext>
            </a:extLst>
          </p:cNvPr>
          <p:cNvGraphicFramePr>
            <a:graphicFrameLocks noGrp="1"/>
          </p:cNvGraphicFramePr>
          <p:nvPr/>
        </p:nvGraphicFramePr>
        <p:xfrm>
          <a:off x="1830272" y="1450896"/>
          <a:ext cx="8531455" cy="800399"/>
        </p:xfrm>
        <a:graphic>
          <a:graphicData uri="http://schemas.openxmlformats.org/drawingml/2006/table">
            <a:tbl>
              <a:tblPr>
                <a:tableStyleId>{5C22544A-7EE6-4342-B048-85BDC9FD1C3A}</a:tableStyleId>
              </a:tblPr>
              <a:tblGrid>
                <a:gridCol w="3284119">
                  <a:extLst>
                    <a:ext uri="{9D8B030D-6E8A-4147-A177-3AD203B41FA5}">
                      <a16:colId xmlns:a16="http://schemas.microsoft.com/office/drawing/2014/main" val="3260107543"/>
                    </a:ext>
                  </a:extLst>
                </a:gridCol>
                <a:gridCol w="5247336">
                  <a:extLst>
                    <a:ext uri="{9D8B030D-6E8A-4147-A177-3AD203B41FA5}">
                      <a16:colId xmlns:a16="http://schemas.microsoft.com/office/drawing/2014/main" val="2821644210"/>
                    </a:ext>
                  </a:extLst>
                </a:gridCol>
              </a:tblGrid>
              <a:tr h="380166">
                <a:tc>
                  <a:txBody>
                    <a:bodyPr/>
                    <a:lstStyle/>
                    <a:p>
                      <a:pPr algn="ctr" fontAlgn="ctr"/>
                      <a:r>
                        <a:rPr lang="en-US" sz="1200" b="1" u="none" strike="noStrike" dirty="0">
                          <a:solidFill>
                            <a:schemeClr val="bg1"/>
                          </a:solidFill>
                          <a:effectLst/>
                        </a:rPr>
                        <a:t>Description</a:t>
                      </a:r>
                      <a:endParaRPr lang="en-US" sz="1200" b="1" i="0" u="none" strike="noStrike" dirty="0">
                        <a:solidFill>
                          <a:schemeClr val="bg1"/>
                        </a:solidFill>
                        <a:effectLst/>
                        <a:latin typeface="Calibri" panose="020F0502020204030204" pitchFamily="34" charset="0"/>
                      </a:endParaRPr>
                    </a:p>
                  </a:txBody>
                  <a:tcPr marL="1990" marR="1990" marT="1990" marB="0" anchor="ctr">
                    <a:solidFill>
                      <a:schemeClr val="accent1"/>
                    </a:solidFill>
                  </a:tcPr>
                </a:tc>
                <a:tc>
                  <a:txBody>
                    <a:bodyPr/>
                    <a:lstStyle/>
                    <a:p>
                      <a:pPr algn="ctr" fontAlgn="ctr"/>
                      <a:r>
                        <a:rPr lang="en-US" sz="1200" b="1" u="none" strike="noStrike" dirty="0">
                          <a:solidFill>
                            <a:schemeClr val="bg1"/>
                          </a:solidFill>
                          <a:effectLst/>
                        </a:rPr>
                        <a:t>URL</a:t>
                      </a:r>
                      <a:endParaRPr lang="en-US" sz="1200" b="1" i="0" u="none" strike="noStrike" dirty="0">
                        <a:solidFill>
                          <a:schemeClr val="bg1"/>
                        </a:solidFill>
                        <a:effectLst/>
                        <a:latin typeface="Calibri" panose="020F0502020204030204" pitchFamily="34" charset="0"/>
                      </a:endParaRPr>
                    </a:p>
                  </a:txBody>
                  <a:tcPr marL="1990" marR="1990" marT="1990" marB="0" anchor="ctr">
                    <a:solidFill>
                      <a:schemeClr val="accent1"/>
                    </a:solidFill>
                  </a:tcPr>
                </a:tc>
                <a:extLst>
                  <a:ext uri="{0D108BD9-81ED-4DB2-BD59-A6C34878D82A}">
                    <a16:rowId xmlns:a16="http://schemas.microsoft.com/office/drawing/2014/main" val="3839623714"/>
                  </a:ext>
                </a:extLst>
              </a:tr>
              <a:tr h="420233">
                <a:tc>
                  <a:txBody>
                    <a:bodyPr/>
                    <a:lstStyle/>
                    <a:p>
                      <a:pPr algn="ctr" fontAlgn="ctr"/>
                      <a:r>
                        <a:rPr lang="en-US" sz="1200" b="1" u="none" strike="noStrike" dirty="0">
                          <a:effectLst/>
                        </a:rPr>
                        <a:t>SonicWall University</a:t>
                      </a:r>
                      <a:endParaRPr lang="en-US" sz="1200" b="1" i="0" u="none" strike="noStrike" dirty="0">
                        <a:solidFill>
                          <a:srgbClr val="000000"/>
                        </a:solidFill>
                        <a:effectLst/>
                        <a:latin typeface="Calibri" panose="020F0502020204030204" pitchFamily="34" charset="0"/>
                      </a:endParaRPr>
                    </a:p>
                  </a:txBody>
                  <a:tcPr marL="1990" marR="1990" marT="1990" marB="0" anchor="ctr">
                    <a:noFill/>
                  </a:tcPr>
                </a:tc>
                <a:tc>
                  <a:txBody>
                    <a:bodyPr/>
                    <a:lstStyle/>
                    <a:p>
                      <a:pPr algn="ctr" fontAlgn="ctr"/>
                      <a:r>
                        <a:rPr lang="en-US" sz="1200" u="sng" strike="noStrike" dirty="0">
                          <a:effectLst/>
                        </a:rPr>
                        <a:t>https://www.sonicwalluniversity.com/</a:t>
                      </a:r>
                      <a:endParaRPr lang="en-US" sz="1200" b="0" i="0" u="sng" strike="noStrike" dirty="0">
                        <a:solidFill>
                          <a:srgbClr val="0563C1"/>
                        </a:solidFill>
                        <a:effectLst/>
                        <a:latin typeface="Calibri" panose="020F0502020204030204" pitchFamily="34" charset="0"/>
                      </a:endParaRPr>
                    </a:p>
                  </a:txBody>
                  <a:tcPr marL="1990" marR="1990" marT="1990" marB="0" anchor="ctr">
                    <a:noFill/>
                  </a:tcPr>
                </a:tc>
                <a:extLst>
                  <a:ext uri="{0D108BD9-81ED-4DB2-BD59-A6C34878D82A}">
                    <a16:rowId xmlns:a16="http://schemas.microsoft.com/office/drawing/2014/main" val="1219809102"/>
                  </a:ext>
                </a:extLst>
              </a:tr>
            </a:tbl>
          </a:graphicData>
        </a:graphic>
      </p:graphicFrame>
      <p:grpSp>
        <p:nvGrpSpPr>
          <p:cNvPr id="15" name="Group 14">
            <a:extLst>
              <a:ext uri="{FF2B5EF4-FFF2-40B4-BE49-F238E27FC236}">
                <a16:creationId xmlns:a16="http://schemas.microsoft.com/office/drawing/2014/main" id="{A6F4FD83-84D7-7CA0-2296-2CDA8778B2B9}"/>
              </a:ext>
            </a:extLst>
          </p:cNvPr>
          <p:cNvGrpSpPr/>
          <p:nvPr/>
        </p:nvGrpSpPr>
        <p:grpSpPr>
          <a:xfrm>
            <a:off x="1649383" y="2662553"/>
            <a:ext cx="8893234" cy="3514686"/>
            <a:chOff x="621702" y="1602633"/>
            <a:chExt cx="11121648" cy="4474098"/>
          </a:xfrm>
        </p:grpSpPr>
        <p:graphicFrame>
          <p:nvGraphicFramePr>
            <p:cNvPr id="6" name="Diagrama 5">
              <a:extLst>
                <a:ext uri="{FF2B5EF4-FFF2-40B4-BE49-F238E27FC236}">
                  <a16:creationId xmlns:a16="http://schemas.microsoft.com/office/drawing/2014/main" id="{7912AD24-A7F7-EA37-72FC-91AFD83BE670}"/>
                </a:ext>
              </a:extLst>
            </p:cNvPr>
            <p:cNvGraphicFramePr/>
            <p:nvPr/>
          </p:nvGraphicFramePr>
          <p:xfrm>
            <a:off x="3016070" y="1658967"/>
            <a:ext cx="6368288" cy="4417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35F58A4F-1692-6853-A520-B2B45067DA19}"/>
                </a:ext>
              </a:extLst>
            </p:cNvPr>
            <p:cNvPicPr>
              <a:picLocks noChangeAspect="1"/>
            </p:cNvPicPr>
            <p:nvPr/>
          </p:nvPicPr>
          <p:blipFill>
            <a:blip r:embed="rId8"/>
            <a:stretch>
              <a:fillRect/>
            </a:stretch>
          </p:blipFill>
          <p:spPr>
            <a:xfrm>
              <a:off x="621702" y="1602633"/>
              <a:ext cx="3136940" cy="1832092"/>
            </a:xfrm>
            <a:prstGeom prst="rect">
              <a:avLst/>
            </a:prstGeom>
            <a:ln>
              <a:solidFill>
                <a:schemeClr val="tx1"/>
              </a:solidFill>
            </a:ln>
          </p:spPr>
        </p:pic>
        <p:pic>
          <p:nvPicPr>
            <p:cNvPr id="8" name="Picture 7">
              <a:extLst>
                <a:ext uri="{FF2B5EF4-FFF2-40B4-BE49-F238E27FC236}">
                  <a16:creationId xmlns:a16="http://schemas.microsoft.com/office/drawing/2014/main" id="{7556B80E-7A89-CA0E-C6D1-E8ED8065B59F}"/>
                </a:ext>
              </a:extLst>
            </p:cNvPr>
            <p:cNvPicPr>
              <a:picLocks noChangeAspect="1"/>
            </p:cNvPicPr>
            <p:nvPr/>
          </p:nvPicPr>
          <p:blipFill>
            <a:blip r:embed="rId9"/>
            <a:stretch>
              <a:fillRect/>
            </a:stretch>
          </p:blipFill>
          <p:spPr>
            <a:xfrm>
              <a:off x="8606409" y="4110490"/>
              <a:ext cx="3136941" cy="1400154"/>
            </a:xfrm>
            <a:prstGeom prst="rect">
              <a:avLst/>
            </a:prstGeom>
            <a:ln>
              <a:solidFill>
                <a:schemeClr val="tx1"/>
              </a:solidFill>
            </a:ln>
          </p:spPr>
        </p:pic>
        <p:pic>
          <p:nvPicPr>
            <p:cNvPr id="9" name="Picture 8" descr="A beach with buildings and a pool&#10;&#10;Description automatically generated">
              <a:extLst>
                <a:ext uri="{FF2B5EF4-FFF2-40B4-BE49-F238E27FC236}">
                  <a16:creationId xmlns:a16="http://schemas.microsoft.com/office/drawing/2014/main" id="{86CEE48E-A1CC-1553-96FE-477FA16A75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1702" y="3791333"/>
              <a:ext cx="3136940" cy="2091293"/>
            </a:xfrm>
            <a:prstGeom prst="rect">
              <a:avLst/>
            </a:prstGeom>
            <a:ln>
              <a:solidFill>
                <a:schemeClr val="tx1"/>
              </a:solidFill>
            </a:ln>
          </p:spPr>
        </p:pic>
        <p:pic>
          <p:nvPicPr>
            <p:cNvPr id="10" name="Picture 9" descr="A logo of a university&#10;&#10;Description automatically generated">
              <a:extLst>
                <a:ext uri="{FF2B5EF4-FFF2-40B4-BE49-F238E27FC236}">
                  <a16:creationId xmlns:a16="http://schemas.microsoft.com/office/drawing/2014/main" id="{2F896603-A611-41CA-64DA-5C44B864EDD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30238" y="3074154"/>
              <a:ext cx="1434358" cy="1434358"/>
            </a:xfrm>
            <a:prstGeom prst="rect">
              <a:avLst/>
            </a:prstGeom>
          </p:spPr>
        </p:pic>
        <p:grpSp>
          <p:nvGrpSpPr>
            <p:cNvPr id="11" name="Group 10">
              <a:extLst>
                <a:ext uri="{FF2B5EF4-FFF2-40B4-BE49-F238E27FC236}">
                  <a16:creationId xmlns:a16="http://schemas.microsoft.com/office/drawing/2014/main" id="{E6CA0BFA-67F9-63D1-02F0-C4D7B5812CBD}"/>
                </a:ext>
              </a:extLst>
            </p:cNvPr>
            <p:cNvGrpSpPr/>
            <p:nvPr/>
          </p:nvGrpSpPr>
          <p:grpSpPr>
            <a:xfrm>
              <a:off x="8606407" y="1602633"/>
              <a:ext cx="3136941" cy="1832092"/>
              <a:chOff x="8606408" y="1493503"/>
              <a:chExt cx="3136941" cy="1832092"/>
            </a:xfrm>
          </p:grpSpPr>
          <p:pic>
            <p:nvPicPr>
              <p:cNvPr id="12" name="Picture 11" descr="A screenshot of a website&#10;&#10;Description automatically generated">
                <a:extLst>
                  <a:ext uri="{FF2B5EF4-FFF2-40B4-BE49-F238E27FC236}">
                    <a16:creationId xmlns:a16="http://schemas.microsoft.com/office/drawing/2014/main" id="{C16DAB55-83B7-F5CD-1E25-29810638873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606408" y="1493503"/>
                <a:ext cx="3136941" cy="1832092"/>
              </a:xfrm>
              <a:prstGeom prst="rect">
                <a:avLst/>
              </a:prstGeom>
              <a:ln>
                <a:solidFill>
                  <a:schemeClr val="tx1"/>
                </a:solidFill>
              </a:ln>
            </p:spPr>
          </p:pic>
          <p:sp>
            <p:nvSpPr>
              <p:cNvPr id="13" name="Rectangle 12">
                <a:extLst>
                  <a:ext uri="{FF2B5EF4-FFF2-40B4-BE49-F238E27FC236}">
                    <a16:creationId xmlns:a16="http://schemas.microsoft.com/office/drawing/2014/main" id="{9BC0182C-C8EA-A7DC-15FA-FEB74C72A476}"/>
                  </a:ext>
                </a:extLst>
              </p:cNvPr>
              <p:cNvSpPr/>
              <p:nvPr/>
            </p:nvSpPr>
            <p:spPr>
              <a:xfrm>
                <a:off x="9244306" y="1730011"/>
                <a:ext cx="504498" cy="1113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4" name="Rectangle 13">
                <a:extLst>
                  <a:ext uri="{FF2B5EF4-FFF2-40B4-BE49-F238E27FC236}">
                    <a16:creationId xmlns:a16="http://schemas.microsoft.com/office/drawing/2014/main" id="{E956D110-EF28-8897-F15B-D2A0EEE97FF3}"/>
                  </a:ext>
                </a:extLst>
              </p:cNvPr>
              <p:cNvSpPr/>
              <p:nvPr/>
            </p:nvSpPr>
            <p:spPr>
              <a:xfrm>
                <a:off x="9244306" y="1955221"/>
                <a:ext cx="1154057" cy="668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grpSp>
      </p:grpSp>
    </p:spTree>
    <p:extLst>
      <p:ext uri="{BB962C8B-B14F-4D97-AF65-F5344CB8AC3E}">
        <p14:creationId xmlns:p14="http://schemas.microsoft.com/office/powerpoint/2010/main" val="2041169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5CADD0A4-EBC3-E555-1041-68A50714DE72}"/>
              </a:ext>
            </a:extLst>
          </p:cNvPr>
          <p:cNvSpPr txBox="1">
            <a:spLocks/>
          </p:cNvSpPr>
          <p:nvPr/>
        </p:nvSpPr>
        <p:spPr>
          <a:xfrm>
            <a:off x="928654" y="2828041"/>
            <a:ext cx="4030971" cy="707528"/>
          </a:xfrm>
          <a:prstGeom prst="rect">
            <a:avLst/>
          </a:prstGeom>
        </p:spPr>
        <p:txBody>
          <a:bodyPr anchor="ctr">
            <a:noAutofit/>
          </a:bodyPr>
          <a:lstStyle>
            <a:lvl1pPr marL="0" indent="0" algn="l" defTabSz="914400" rtl="0" eaLnBrk="1" latinLnBrk="0" hangingPunct="1">
              <a:lnSpc>
                <a:spcPct val="90000"/>
              </a:lnSpc>
              <a:spcBef>
                <a:spcPts val="1000"/>
              </a:spcBef>
              <a:buFont typeface="Calibri" panose="020B0604020202020204" pitchFamily="34" charset="0"/>
              <a:buNone/>
              <a:defRPr sz="1800" b="0" i="0" kern="1200" cap="none"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Calibri"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alibri"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r>
              <a:rPr lang="es-PE" sz="3200" b="1" dirty="0" err="1">
                <a:solidFill>
                  <a:schemeClr val="tx2"/>
                </a:solidFill>
                <a:latin typeface="Arial" panose="020B0604020202020204" pitchFamily="34" charset="0"/>
                <a:cs typeface="Arial" panose="020B0604020202020204" pitchFamily="34" charset="0"/>
              </a:rPr>
              <a:t>SonicWall</a:t>
            </a:r>
            <a:r>
              <a:rPr lang="es-PE" sz="3200" b="1" dirty="0">
                <a:solidFill>
                  <a:schemeClr val="tx2"/>
                </a:solidFill>
                <a:latin typeface="Arial" panose="020B0604020202020204" pitchFamily="34" charset="0"/>
                <a:cs typeface="Arial" panose="020B0604020202020204" pitchFamily="34" charset="0"/>
              </a:rPr>
              <a:t> Tools</a:t>
            </a:r>
          </a:p>
        </p:txBody>
      </p:sp>
    </p:spTree>
    <p:extLst>
      <p:ext uri="{BB962C8B-B14F-4D97-AF65-F5344CB8AC3E}">
        <p14:creationId xmlns:p14="http://schemas.microsoft.com/office/powerpoint/2010/main" val="4078548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AE15BC-58D5-8B52-CBDB-731D7A7E0493}"/>
              </a:ext>
            </a:extLst>
          </p:cNvPr>
          <p:cNvSpPr>
            <a:spLocks noGrp="1"/>
          </p:cNvSpPr>
          <p:nvPr>
            <p:ph type="sldNum" sz="quarter" idx="12"/>
          </p:nvPr>
        </p:nvSpPr>
        <p:spPr/>
        <p:txBody>
          <a:bodyPr/>
          <a:lstStyle/>
          <a:p>
            <a:fld id="{068BCA6D-6259-44E2-97C8-5D261EFBA7C4}" type="slidenum">
              <a:rPr lang="en-GB" smtClean="0"/>
              <a:pPr/>
              <a:t>23</a:t>
            </a:fld>
            <a:endParaRPr lang="en-GB"/>
          </a:p>
        </p:txBody>
      </p:sp>
      <p:sp>
        <p:nvSpPr>
          <p:cNvPr id="5" name="CuadroTexto 3">
            <a:extLst>
              <a:ext uri="{FF2B5EF4-FFF2-40B4-BE49-F238E27FC236}">
                <a16:creationId xmlns:a16="http://schemas.microsoft.com/office/drawing/2014/main" id="{160A2916-C78A-A40E-7ECD-76ECF5707434}"/>
              </a:ext>
            </a:extLst>
          </p:cNvPr>
          <p:cNvSpPr txBox="1"/>
          <p:nvPr/>
        </p:nvSpPr>
        <p:spPr>
          <a:xfrm>
            <a:off x="271864" y="577973"/>
            <a:ext cx="5143835" cy="461665"/>
          </a:xfrm>
          <a:prstGeom prst="rect">
            <a:avLst/>
          </a:prstGeom>
          <a:noFill/>
        </p:spPr>
        <p:txBody>
          <a:bodyPr wrap="square" rtlCol="0">
            <a:spAutoFit/>
          </a:bodyPr>
          <a:lstStyle/>
          <a:p>
            <a:r>
              <a:rPr lang="es-ES_tradnl" sz="2400" b="1" dirty="0" err="1">
                <a:latin typeface="Arial" panose="020B0604020202020204" pitchFamily="34" charset="0"/>
                <a:cs typeface="Arial" panose="020B0604020202020204" pitchFamily="34" charset="0"/>
              </a:rPr>
              <a:t>SonicWall</a:t>
            </a:r>
            <a:r>
              <a:rPr lang="es-ES_tradnl" sz="2400" b="1" dirty="0">
                <a:latin typeface="Arial" panose="020B0604020202020204" pitchFamily="34" charset="0"/>
                <a:cs typeface="Arial" panose="020B0604020202020204" pitchFamily="34" charset="0"/>
              </a:rPr>
              <a:t> Firewall </a:t>
            </a:r>
            <a:r>
              <a:rPr lang="es-ES_tradnl" sz="2400" b="1" dirty="0" err="1">
                <a:latin typeface="Arial" panose="020B0604020202020204" pitchFamily="34" charset="0"/>
                <a:cs typeface="Arial" panose="020B0604020202020204" pitchFamily="34" charset="0"/>
              </a:rPr>
              <a:t>Migration</a:t>
            </a:r>
            <a:r>
              <a:rPr lang="es-ES_tradnl" sz="2400" b="1" dirty="0">
                <a:latin typeface="Arial" panose="020B0604020202020204" pitchFamily="34" charset="0"/>
                <a:cs typeface="Arial" panose="020B0604020202020204" pitchFamily="34" charset="0"/>
              </a:rPr>
              <a:t> Tool</a:t>
            </a:r>
          </a:p>
        </p:txBody>
      </p:sp>
      <p:graphicFrame>
        <p:nvGraphicFramePr>
          <p:cNvPr id="2" name="Table 1">
            <a:extLst>
              <a:ext uri="{FF2B5EF4-FFF2-40B4-BE49-F238E27FC236}">
                <a16:creationId xmlns:a16="http://schemas.microsoft.com/office/drawing/2014/main" id="{C0B612C9-805D-C0EA-4A7E-54926F047B74}"/>
              </a:ext>
            </a:extLst>
          </p:cNvPr>
          <p:cNvGraphicFramePr>
            <a:graphicFrameLocks noGrp="1"/>
          </p:cNvGraphicFramePr>
          <p:nvPr/>
        </p:nvGraphicFramePr>
        <p:xfrm>
          <a:off x="1830272" y="1450896"/>
          <a:ext cx="8531455" cy="800399"/>
        </p:xfrm>
        <a:graphic>
          <a:graphicData uri="http://schemas.openxmlformats.org/drawingml/2006/table">
            <a:tbl>
              <a:tblPr>
                <a:tableStyleId>{5C22544A-7EE6-4342-B048-85BDC9FD1C3A}</a:tableStyleId>
              </a:tblPr>
              <a:tblGrid>
                <a:gridCol w="3284119">
                  <a:extLst>
                    <a:ext uri="{9D8B030D-6E8A-4147-A177-3AD203B41FA5}">
                      <a16:colId xmlns:a16="http://schemas.microsoft.com/office/drawing/2014/main" val="3260107543"/>
                    </a:ext>
                  </a:extLst>
                </a:gridCol>
                <a:gridCol w="5247336">
                  <a:extLst>
                    <a:ext uri="{9D8B030D-6E8A-4147-A177-3AD203B41FA5}">
                      <a16:colId xmlns:a16="http://schemas.microsoft.com/office/drawing/2014/main" val="2821644210"/>
                    </a:ext>
                  </a:extLst>
                </a:gridCol>
              </a:tblGrid>
              <a:tr h="380166">
                <a:tc>
                  <a:txBody>
                    <a:bodyPr/>
                    <a:lstStyle/>
                    <a:p>
                      <a:pPr algn="ctr" fontAlgn="ctr"/>
                      <a:r>
                        <a:rPr lang="en-US" sz="1200" b="1" u="none" strike="noStrike" dirty="0">
                          <a:solidFill>
                            <a:schemeClr val="bg1"/>
                          </a:solidFill>
                          <a:effectLst/>
                        </a:rPr>
                        <a:t>Description</a:t>
                      </a:r>
                      <a:endParaRPr lang="en-US" sz="1200" b="1" i="0" u="none" strike="noStrike" dirty="0">
                        <a:solidFill>
                          <a:schemeClr val="bg1"/>
                        </a:solidFill>
                        <a:effectLst/>
                        <a:latin typeface="Calibri" panose="020F0502020204030204" pitchFamily="34" charset="0"/>
                      </a:endParaRPr>
                    </a:p>
                  </a:txBody>
                  <a:tcPr marL="1990" marR="1990" marT="1990" marB="0" anchor="ctr">
                    <a:solidFill>
                      <a:schemeClr val="accent1"/>
                    </a:solidFill>
                  </a:tcPr>
                </a:tc>
                <a:tc>
                  <a:txBody>
                    <a:bodyPr/>
                    <a:lstStyle/>
                    <a:p>
                      <a:pPr algn="ctr" fontAlgn="ctr"/>
                      <a:r>
                        <a:rPr lang="en-US" sz="1200" b="1" u="none" strike="noStrike" dirty="0">
                          <a:solidFill>
                            <a:schemeClr val="bg1"/>
                          </a:solidFill>
                          <a:effectLst/>
                        </a:rPr>
                        <a:t>URL</a:t>
                      </a:r>
                      <a:endParaRPr lang="en-US" sz="1200" b="1" i="0" u="none" strike="noStrike" dirty="0">
                        <a:solidFill>
                          <a:schemeClr val="bg1"/>
                        </a:solidFill>
                        <a:effectLst/>
                        <a:latin typeface="Calibri" panose="020F0502020204030204" pitchFamily="34" charset="0"/>
                      </a:endParaRPr>
                    </a:p>
                  </a:txBody>
                  <a:tcPr marL="1990" marR="1990" marT="1990" marB="0" anchor="ctr">
                    <a:solidFill>
                      <a:schemeClr val="accent1"/>
                    </a:solidFill>
                  </a:tcPr>
                </a:tc>
                <a:extLst>
                  <a:ext uri="{0D108BD9-81ED-4DB2-BD59-A6C34878D82A}">
                    <a16:rowId xmlns:a16="http://schemas.microsoft.com/office/drawing/2014/main" val="3839623714"/>
                  </a:ext>
                </a:extLst>
              </a:tr>
              <a:tr h="420233">
                <a:tc>
                  <a:txBody>
                    <a:bodyPr/>
                    <a:lstStyle/>
                    <a:p>
                      <a:pPr algn="ctr" fontAlgn="ctr"/>
                      <a:r>
                        <a:rPr lang="en-US" sz="1200" b="1" u="none" strike="noStrike" dirty="0">
                          <a:effectLst/>
                        </a:rPr>
                        <a:t>SonicWall Firewall Migration Tool</a:t>
                      </a:r>
                      <a:endParaRPr lang="en-US" sz="1200" b="1" i="0" u="none" strike="noStrike" dirty="0">
                        <a:solidFill>
                          <a:srgbClr val="000000"/>
                        </a:solidFill>
                        <a:effectLst/>
                        <a:latin typeface="Calibri" panose="020F0502020204030204" pitchFamily="34" charset="0"/>
                      </a:endParaRPr>
                    </a:p>
                  </a:txBody>
                  <a:tcPr marL="1990" marR="1990" marT="1990" marB="0" anchor="ctr">
                    <a:noFill/>
                  </a:tcPr>
                </a:tc>
                <a:tc>
                  <a:txBody>
                    <a:bodyPr/>
                    <a:lstStyle/>
                    <a:p>
                      <a:pPr algn="ctr" fontAlgn="ctr"/>
                      <a:r>
                        <a:rPr lang="en-US" sz="1200" u="sng" strike="noStrike" dirty="0">
                          <a:effectLst/>
                        </a:rPr>
                        <a:t>https://migratetool.global.sonicwall.com/</a:t>
                      </a:r>
                      <a:endParaRPr lang="en-US" sz="1200" b="0" i="0" u="sng" strike="noStrike" dirty="0">
                        <a:solidFill>
                          <a:srgbClr val="0563C1"/>
                        </a:solidFill>
                        <a:effectLst/>
                        <a:latin typeface="Calibri" panose="020F0502020204030204" pitchFamily="34" charset="0"/>
                      </a:endParaRPr>
                    </a:p>
                  </a:txBody>
                  <a:tcPr marL="1990" marR="1990" marT="1990" marB="0" anchor="ctr">
                    <a:noFill/>
                  </a:tcPr>
                </a:tc>
                <a:extLst>
                  <a:ext uri="{0D108BD9-81ED-4DB2-BD59-A6C34878D82A}">
                    <a16:rowId xmlns:a16="http://schemas.microsoft.com/office/drawing/2014/main" val="1219809102"/>
                  </a:ext>
                </a:extLst>
              </a:tr>
            </a:tbl>
          </a:graphicData>
        </a:graphic>
      </p:graphicFrame>
      <p:pic>
        <p:nvPicPr>
          <p:cNvPr id="8" name="Picture 7">
            <a:extLst>
              <a:ext uri="{FF2B5EF4-FFF2-40B4-BE49-F238E27FC236}">
                <a16:creationId xmlns:a16="http://schemas.microsoft.com/office/drawing/2014/main" id="{B455CA0C-1997-B631-117C-74D1C7FE09C2}"/>
              </a:ext>
            </a:extLst>
          </p:cNvPr>
          <p:cNvPicPr>
            <a:picLocks noChangeAspect="1"/>
          </p:cNvPicPr>
          <p:nvPr/>
        </p:nvPicPr>
        <p:blipFill>
          <a:blip r:embed="rId2"/>
          <a:stretch>
            <a:fillRect/>
          </a:stretch>
        </p:blipFill>
        <p:spPr>
          <a:xfrm>
            <a:off x="3139706" y="2486233"/>
            <a:ext cx="5641362" cy="3793794"/>
          </a:xfrm>
          <a:prstGeom prst="rect">
            <a:avLst/>
          </a:prstGeom>
          <a:ln>
            <a:solidFill>
              <a:schemeClr val="tx2"/>
            </a:solidFill>
          </a:ln>
        </p:spPr>
      </p:pic>
    </p:spTree>
    <p:extLst>
      <p:ext uri="{BB962C8B-B14F-4D97-AF65-F5344CB8AC3E}">
        <p14:creationId xmlns:p14="http://schemas.microsoft.com/office/powerpoint/2010/main" val="34173073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AE15BC-58D5-8B52-CBDB-731D7A7E0493}"/>
              </a:ext>
            </a:extLst>
          </p:cNvPr>
          <p:cNvSpPr>
            <a:spLocks noGrp="1"/>
          </p:cNvSpPr>
          <p:nvPr>
            <p:ph type="sldNum" sz="quarter" idx="12"/>
          </p:nvPr>
        </p:nvSpPr>
        <p:spPr/>
        <p:txBody>
          <a:bodyPr/>
          <a:lstStyle/>
          <a:p>
            <a:fld id="{068BCA6D-6259-44E2-97C8-5D261EFBA7C4}" type="slidenum">
              <a:rPr lang="en-GB" smtClean="0"/>
              <a:pPr/>
              <a:t>24</a:t>
            </a:fld>
            <a:endParaRPr lang="en-GB"/>
          </a:p>
        </p:txBody>
      </p:sp>
      <p:sp>
        <p:nvSpPr>
          <p:cNvPr id="5" name="CuadroTexto 3">
            <a:extLst>
              <a:ext uri="{FF2B5EF4-FFF2-40B4-BE49-F238E27FC236}">
                <a16:creationId xmlns:a16="http://schemas.microsoft.com/office/drawing/2014/main" id="{160A2916-C78A-A40E-7ECD-76ECF5707434}"/>
              </a:ext>
            </a:extLst>
          </p:cNvPr>
          <p:cNvSpPr txBox="1"/>
          <p:nvPr/>
        </p:nvSpPr>
        <p:spPr>
          <a:xfrm>
            <a:off x="271864" y="577973"/>
            <a:ext cx="5143835" cy="461665"/>
          </a:xfrm>
          <a:prstGeom prst="rect">
            <a:avLst/>
          </a:prstGeom>
          <a:noFill/>
        </p:spPr>
        <p:txBody>
          <a:bodyPr wrap="square" rtlCol="0">
            <a:spAutoFit/>
          </a:bodyPr>
          <a:lstStyle/>
          <a:p>
            <a:r>
              <a:rPr lang="es-ES_tradnl" sz="2400" b="1" dirty="0" err="1">
                <a:latin typeface="Arial" panose="020B0604020202020204" pitchFamily="34" charset="0"/>
                <a:cs typeface="Arial" panose="020B0604020202020204" pitchFamily="34" charset="0"/>
              </a:rPr>
              <a:t>SonicWall</a:t>
            </a:r>
            <a:r>
              <a:rPr lang="es-ES_tradnl" sz="2400" b="1" dirty="0">
                <a:latin typeface="Arial" panose="020B0604020202020204" pitchFamily="34" charset="0"/>
                <a:cs typeface="Arial" panose="020B0604020202020204" pitchFamily="34" charset="0"/>
              </a:rPr>
              <a:t> Live Demo</a:t>
            </a:r>
          </a:p>
        </p:txBody>
      </p:sp>
      <p:graphicFrame>
        <p:nvGraphicFramePr>
          <p:cNvPr id="2" name="Table 1">
            <a:extLst>
              <a:ext uri="{FF2B5EF4-FFF2-40B4-BE49-F238E27FC236}">
                <a16:creationId xmlns:a16="http://schemas.microsoft.com/office/drawing/2014/main" id="{C0B612C9-805D-C0EA-4A7E-54926F047B74}"/>
              </a:ext>
            </a:extLst>
          </p:cNvPr>
          <p:cNvGraphicFramePr>
            <a:graphicFrameLocks noGrp="1"/>
          </p:cNvGraphicFramePr>
          <p:nvPr/>
        </p:nvGraphicFramePr>
        <p:xfrm>
          <a:off x="1830272" y="1450896"/>
          <a:ext cx="8531455" cy="800399"/>
        </p:xfrm>
        <a:graphic>
          <a:graphicData uri="http://schemas.openxmlformats.org/drawingml/2006/table">
            <a:tbl>
              <a:tblPr>
                <a:tableStyleId>{5C22544A-7EE6-4342-B048-85BDC9FD1C3A}</a:tableStyleId>
              </a:tblPr>
              <a:tblGrid>
                <a:gridCol w="3284119">
                  <a:extLst>
                    <a:ext uri="{9D8B030D-6E8A-4147-A177-3AD203B41FA5}">
                      <a16:colId xmlns:a16="http://schemas.microsoft.com/office/drawing/2014/main" val="3260107543"/>
                    </a:ext>
                  </a:extLst>
                </a:gridCol>
                <a:gridCol w="5247336">
                  <a:extLst>
                    <a:ext uri="{9D8B030D-6E8A-4147-A177-3AD203B41FA5}">
                      <a16:colId xmlns:a16="http://schemas.microsoft.com/office/drawing/2014/main" val="2821644210"/>
                    </a:ext>
                  </a:extLst>
                </a:gridCol>
              </a:tblGrid>
              <a:tr h="380166">
                <a:tc>
                  <a:txBody>
                    <a:bodyPr/>
                    <a:lstStyle/>
                    <a:p>
                      <a:pPr algn="ctr" fontAlgn="ctr"/>
                      <a:r>
                        <a:rPr lang="en-US" sz="1200" b="1" u="none" strike="noStrike" dirty="0">
                          <a:solidFill>
                            <a:schemeClr val="bg1"/>
                          </a:solidFill>
                          <a:effectLst/>
                        </a:rPr>
                        <a:t>Description</a:t>
                      </a:r>
                      <a:endParaRPr lang="en-US" sz="1200" b="1" i="0" u="none" strike="noStrike" dirty="0">
                        <a:solidFill>
                          <a:schemeClr val="bg1"/>
                        </a:solidFill>
                        <a:effectLst/>
                        <a:latin typeface="Calibri" panose="020F0502020204030204" pitchFamily="34" charset="0"/>
                      </a:endParaRPr>
                    </a:p>
                  </a:txBody>
                  <a:tcPr marL="1990" marR="1990" marT="1990" marB="0" anchor="ctr">
                    <a:solidFill>
                      <a:schemeClr val="accent1"/>
                    </a:solidFill>
                  </a:tcPr>
                </a:tc>
                <a:tc>
                  <a:txBody>
                    <a:bodyPr/>
                    <a:lstStyle/>
                    <a:p>
                      <a:pPr algn="ctr" fontAlgn="ctr"/>
                      <a:r>
                        <a:rPr lang="en-US" sz="1200" b="1" u="none" strike="noStrike" dirty="0">
                          <a:solidFill>
                            <a:schemeClr val="bg1"/>
                          </a:solidFill>
                          <a:effectLst/>
                        </a:rPr>
                        <a:t>URL</a:t>
                      </a:r>
                      <a:endParaRPr lang="en-US" sz="1200" b="1" i="0" u="none" strike="noStrike" dirty="0">
                        <a:solidFill>
                          <a:schemeClr val="bg1"/>
                        </a:solidFill>
                        <a:effectLst/>
                        <a:latin typeface="Calibri" panose="020F0502020204030204" pitchFamily="34" charset="0"/>
                      </a:endParaRPr>
                    </a:p>
                  </a:txBody>
                  <a:tcPr marL="1990" marR="1990" marT="1990" marB="0" anchor="ctr">
                    <a:solidFill>
                      <a:schemeClr val="accent1"/>
                    </a:solidFill>
                  </a:tcPr>
                </a:tc>
                <a:extLst>
                  <a:ext uri="{0D108BD9-81ED-4DB2-BD59-A6C34878D82A}">
                    <a16:rowId xmlns:a16="http://schemas.microsoft.com/office/drawing/2014/main" val="3839623714"/>
                  </a:ext>
                </a:extLst>
              </a:tr>
              <a:tr h="420233">
                <a:tc>
                  <a:txBody>
                    <a:bodyPr/>
                    <a:lstStyle/>
                    <a:p>
                      <a:pPr algn="ctr" fontAlgn="ctr"/>
                      <a:r>
                        <a:rPr lang="en-US" sz="1200" b="1" u="none" strike="noStrike" dirty="0">
                          <a:effectLst/>
                        </a:rPr>
                        <a:t>SonicWall Live Demo</a:t>
                      </a:r>
                      <a:endParaRPr lang="en-US" sz="1200" b="1" i="0" u="none" strike="noStrike" dirty="0">
                        <a:solidFill>
                          <a:srgbClr val="000000"/>
                        </a:solidFill>
                        <a:effectLst/>
                        <a:latin typeface="Calibri" panose="020F0502020204030204" pitchFamily="34" charset="0"/>
                      </a:endParaRPr>
                    </a:p>
                  </a:txBody>
                  <a:tcPr marL="1990" marR="1990" marT="1990" marB="0" anchor="ctr">
                    <a:noFill/>
                  </a:tcPr>
                </a:tc>
                <a:tc>
                  <a:txBody>
                    <a:bodyPr/>
                    <a:lstStyle/>
                    <a:p>
                      <a:pPr algn="ctr" fontAlgn="ctr"/>
                      <a:r>
                        <a:rPr lang="en-US" sz="1200" u="sng" strike="noStrike" dirty="0">
                          <a:effectLst/>
                        </a:rPr>
                        <a:t>https://livedemo.sonicwall.com/</a:t>
                      </a:r>
                      <a:endParaRPr lang="en-US" sz="1200" b="0" i="0" u="sng" strike="noStrike" dirty="0">
                        <a:solidFill>
                          <a:srgbClr val="0563C1"/>
                        </a:solidFill>
                        <a:effectLst/>
                        <a:latin typeface="Calibri" panose="020F0502020204030204" pitchFamily="34" charset="0"/>
                      </a:endParaRPr>
                    </a:p>
                  </a:txBody>
                  <a:tcPr marL="1990" marR="1990" marT="1990" marB="0" anchor="ctr">
                    <a:noFill/>
                  </a:tcPr>
                </a:tc>
                <a:extLst>
                  <a:ext uri="{0D108BD9-81ED-4DB2-BD59-A6C34878D82A}">
                    <a16:rowId xmlns:a16="http://schemas.microsoft.com/office/drawing/2014/main" val="1219809102"/>
                  </a:ext>
                </a:extLst>
              </a:tr>
            </a:tbl>
          </a:graphicData>
        </a:graphic>
      </p:graphicFrame>
      <p:pic>
        <p:nvPicPr>
          <p:cNvPr id="3" name="Picture 2">
            <a:extLst>
              <a:ext uri="{FF2B5EF4-FFF2-40B4-BE49-F238E27FC236}">
                <a16:creationId xmlns:a16="http://schemas.microsoft.com/office/drawing/2014/main" id="{024EB7E0-9952-0CAC-4E4B-9514BA05886B}"/>
              </a:ext>
            </a:extLst>
          </p:cNvPr>
          <p:cNvPicPr>
            <a:picLocks noChangeAspect="1"/>
          </p:cNvPicPr>
          <p:nvPr/>
        </p:nvPicPr>
        <p:blipFill>
          <a:blip r:embed="rId2"/>
          <a:stretch>
            <a:fillRect/>
          </a:stretch>
        </p:blipFill>
        <p:spPr>
          <a:xfrm>
            <a:off x="1807535" y="2557462"/>
            <a:ext cx="8548014" cy="3581401"/>
          </a:xfrm>
          <a:prstGeom prst="rect">
            <a:avLst/>
          </a:prstGeom>
        </p:spPr>
      </p:pic>
    </p:spTree>
    <p:extLst>
      <p:ext uri="{BB962C8B-B14F-4D97-AF65-F5344CB8AC3E}">
        <p14:creationId xmlns:p14="http://schemas.microsoft.com/office/powerpoint/2010/main" val="28407046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5CADD0A4-EBC3-E555-1041-68A50714DE72}"/>
              </a:ext>
            </a:extLst>
          </p:cNvPr>
          <p:cNvSpPr txBox="1">
            <a:spLocks/>
          </p:cNvSpPr>
          <p:nvPr/>
        </p:nvSpPr>
        <p:spPr>
          <a:xfrm>
            <a:off x="928654" y="3054475"/>
            <a:ext cx="7823459" cy="495234"/>
          </a:xfrm>
          <a:prstGeom prst="rect">
            <a:avLst/>
          </a:prstGeom>
        </p:spPr>
        <p:txBody>
          <a:bodyPr anchor="ctr">
            <a:noAutofit/>
          </a:bodyPr>
          <a:lstStyle>
            <a:lvl1pPr marL="0" indent="0" algn="l" defTabSz="914400" rtl="0" eaLnBrk="1" latinLnBrk="0" hangingPunct="1">
              <a:lnSpc>
                <a:spcPct val="90000"/>
              </a:lnSpc>
              <a:spcBef>
                <a:spcPts val="1000"/>
              </a:spcBef>
              <a:buFont typeface="Calibri" panose="020B0604020202020204" pitchFamily="34" charset="0"/>
              <a:buNone/>
              <a:defRPr sz="1800" b="0" i="0" kern="1200" cap="none"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Calibri"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alibri"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r>
              <a:rPr lang="es-PE" sz="3200" b="1" dirty="0" err="1">
                <a:solidFill>
                  <a:schemeClr val="tx2"/>
                </a:solidFill>
                <a:latin typeface="Arial" panose="020B0604020202020204" pitchFamily="34" charset="0"/>
                <a:cs typeface="Arial" panose="020B0604020202020204" pitchFamily="34" charset="0"/>
              </a:rPr>
              <a:t>Detailed</a:t>
            </a:r>
            <a:r>
              <a:rPr lang="es-PE" sz="3200" b="1" dirty="0">
                <a:solidFill>
                  <a:schemeClr val="tx2"/>
                </a:solidFill>
                <a:latin typeface="Arial" panose="020B0604020202020204" pitchFamily="34" charset="0"/>
                <a:cs typeface="Arial" panose="020B0604020202020204" pitchFamily="34" charset="0"/>
              </a:rPr>
              <a:t> Portfolio</a:t>
            </a:r>
          </a:p>
        </p:txBody>
      </p:sp>
    </p:spTree>
    <p:extLst>
      <p:ext uri="{BB962C8B-B14F-4D97-AF65-F5344CB8AC3E}">
        <p14:creationId xmlns:p14="http://schemas.microsoft.com/office/powerpoint/2010/main" val="13428236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AE15BC-58D5-8B52-CBDB-731D7A7E0493}"/>
              </a:ext>
            </a:extLst>
          </p:cNvPr>
          <p:cNvSpPr>
            <a:spLocks noGrp="1"/>
          </p:cNvSpPr>
          <p:nvPr>
            <p:ph type="sldNum" sz="quarter" idx="12"/>
          </p:nvPr>
        </p:nvSpPr>
        <p:spPr/>
        <p:txBody>
          <a:bodyPr/>
          <a:lstStyle/>
          <a:p>
            <a:fld id="{068BCA6D-6259-44E2-97C8-5D261EFBA7C4}" type="slidenum">
              <a:rPr lang="en-GB" smtClean="0"/>
              <a:pPr/>
              <a:t>26</a:t>
            </a:fld>
            <a:endParaRPr lang="en-GB"/>
          </a:p>
        </p:txBody>
      </p:sp>
      <p:sp>
        <p:nvSpPr>
          <p:cNvPr id="5" name="CuadroTexto 3">
            <a:extLst>
              <a:ext uri="{FF2B5EF4-FFF2-40B4-BE49-F238E27FC236}">
                <a16:creationId xmlns:a16="http://schemas.microsoft.com/office/drawing/2014/main" id="{160A2916-C78A-A40E-7ECD-76ECF5707434}"/>
              </a:ext>
            </a:extLst>
          </p:cNvPr>
          <p:cNvSpPr txBox="1"/>
          <p:nvPr/>
        </p:nvSpPr>
        <p:spPr>
          <a:xfrm>
            <a:off x="271864" y="577973"/>
            <a:ext cx="5877355" cy="461665"/>
          </a:xfrm>
          <a:prstGeom prst="rect">
            <a:avLst/>
          </a:prstGeom>
          <a:noFill/>
        </p:spPr>
        <p:txBody>
          <a:bodyPr wrap="square" rtlCol="0">
            <a:spAutoFit/>
          </a:bodyPr>
          <a:lstStyle/>
          <a:p>
            <a:r>
              <a:rPr lang="es-ES_tradnl" sz="2400" b="1" dirty="0">
                <a:latin typeface="Arial" panose="020B0604020202020204" pitchFamily="34" charset="0"/>
                <a:cs typeface="Arial" panose="020B0604020202020204" pitchFamily="34" charset="0"/>
              </a:rPr>
              <a:t>Network Security Manager (NSM)</a:t>
            </a:r>
          </a:p>
        </p:txBody>
      </p:sp>
      <p:cxnSp>
        <p:nvCxnSpPr>
          <p:cNvPr id="2" name="Straight Connector 1">
            <a:extLst>
              <a:ext uri="{FF2B5EF4-FFF2-40B4-BE49-F238E27FC236}">
                <a16:creationId xmlns:a16="http://schemas.microsoft.com/office/drawing/2014/main" id="{84B55412-7F92-1CAE-D12E-11C360997A4D}"/>
              </a:ext>
            </a:extLst>
          </p:cNvPr>
          <p:cNvCxnSpPr>
            <a:cxnSpLocks/>
          </p:cNvCxnSpPr>
          <p:nvPr/>
        </p:nvCxnSpPr>
        <p:spPr>
          <a:xfrm>
            <a:off x="6861149" y="1218494"/>
            <a:ext cx="0" cy="4387477"/>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DBEE2592-6587-1862-AE82-38681FE6DB0A}"/>
              </a:ext>
            </a:extLst>
          </p:cNvPr>
          <p:cNvSpPr/>
          <p:nvPr/>
        </p:nvSpPr>
        <p:spPr>
          <a:xfrm>
            <a:off x="7081371" y="1520889"/>
            <a:ext cx="4520077" cy="36562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CB1E1A95-A5EF-1B4A-788E-61FDECF0C0BA}"/>
              </a:ext>
            </a:extLst>
          </p:cNvPr>
          <p:cNvSpPr txBox="1"/>
          <p:nvPr/>
        </p:nvSpPr>
        <p:spPr>
          <a:xfrm>
            <a:off x="7269480" y="1616392"/>
            <a:ext cx="4107172" cy="3370666"/>
          </a:xfrm>
          <a:prstGeom prst="rect">
            <a:avLst/>
          </a:prstGeom>
          <a:noFill/>
        </p:spPr>
        <p:txBody>
          <a:bodyPr wrap="square">
            <a:spAutoFit/>
          </a:bodyPr>
          <a:lstStyle/>
          <a:p>
            <a:pPr marL="285750" lvl="0" indent="-285750">
              <a:lnSpc>
                <a:spcPct val="150000"/>
              </a:lnSpc>
              <a:buFont typeface="Wingdings" pitchFamily="2" charset="2"/>
              <a:buChar char="§"/>
              <a:defRPr/>
            </a:pPr>
            <a:r>
              <a:rPr lang="es-PE" sz="1600" dirty="0"/>
              <a:t>Gestión centralizada de firewalls</a:t>
            </a:r>
          </a:p>
          <a:p>
            <a:pPr marL="285750" lvl="0" indent="-285750">
              <a:lnSpc>
                <a:spcPct val="150000"/>
              </a:lnSpc>
              <a:buFont typeface="Wingdings" pitchFamily="2" charset="2"/>
              <a:buChar char="§"/>
              <a:defRPr/>
            </a:pPr>
            <a:r>
              <a:rPr lang="es-PE" sz="1600" dirty="0"/>
              <a:t>Políticas de seguridad consistentes</a:t>
            </a:r>
          </a:p>
          <a:p>
            <a:pPr marL="285750" lvl="0" indent="-285750">
              <a:lnSpc>
                <a:spcPct val="150000"/>
              </a:lnSpc>
              <a:buFont typeface="Wingdings" pitchFamily="2" charset="2"/>
              <a:buChar char="§"/>
              <a:defRPr/>
            </a:pPr>
            <a:r>
              <a:rPr lang="es-PE" sz="1600" dirty="0"/>
              <a:t>Visibilidad 360 (tráfico y </a:t>
            </a:r>
            <a:r>
              <a:rPr lang="es-PE" sz="1600" dirty="0" err="1"/>
              <a:t>amanezas</a:t>
            </a:r>
            <a:r>
              <a:rPr lang="es-PE" sz="1600" dirty="0"/>
              <a:t>)</a:t>
            </a:r>
          </a:p>
          <a:p>
            <a:pPr marL="285750" lvl="0" indent="-285750">
              <a:lnSpc>
                <a:spcPct val="150000"/>
              </a:lnSpc>
              <a:buFont typeface="Wingdings" pitchFamily="2" charset="2"/>
              <a:buChar char="§"/>
              <a:defRPr/>
            </a:pPr>
            <a:r>
              <a:rPr lang="es-PE" sz="1600" dirty="0" err="1"/>
              <a:t>Depliegue</a:t>
            </a:r>
            <a:r>
              <a:rPr lang="es-PE" sz="1600" dirty="0"/>
              <a:t> Zero-</a:t>
            </a:r>
            <a:r>
              <a:rPr lang="es-PE" sz="1600" dirty="0" err="1"/>
              <a:t>Touch</a:t>
            </a:r>
            <a:endParaRPr lang="es-PE" sz="1600" dirty="0"/>
          </a:p>
          <a:p>
            <a:pPr marL="285750" lvl="0" indent="-285750">
              <a:lnSpc>
                <a:spcPct val="150000"/>
              </a:lnSpc>
              <a:buFont typeface="Wingdings" pitchFamily="2" charset="2"/>
              <a:buChar char="§"/>
              <a:defRPr/>
            </a:pPr>
            <a:r>
              <a:rPr lang="es-PE" sz="1600" dirty="0"/>
              <a:t>Agrupación y plantillas de firewalls</a:t>
            </a:r>
          </a:p>
          <a:p>
            <a:pPr marL="285750" lvl="0" indent="-285750">
              <a:lnSpc>
                <a:spcPct val="150000"/>
              </a:lnSpc>
              <a:buFont typeface="Wingdings" pitchFamily="2" charset="2"/>
              <a:buChar char="§"/>
              <a:defRPr/>
            </a:pPr>
            <a:r>
              <a:rPr lang="es-PE" sz="1600" dirty="0"/>
              <a:t>Grupos de confirmación y aprobación para cambios</a:t>
            </a:r>
          </a:p>
          <a:p>
            <a:pPr marL="285750" lvl="0" indent="-285750">
              <a:lnSpc>
                <a:spcPct val="150000"/>
              </a:lnSpc>
              <a:buFont typeface="Wingdings" pitchFamily="2" charset="2"/>
              <a:buChar char="§"/>
              <a:defRPr/>
            </a:pPr>
            <a:r>
              <a:rPr lang="es-PE" sz="1600" dirty="0"/>
              <a:t>Topologías VPN y SD-WAN</a:t>
            </a:r>
          </a:p>
          <a:p>
            <a:pPr marL="285750" lvl="0" indent="-285750">
              <a:lnSpc>
                <a:spcPct val="150000"/>
              </a:lnSpc>
              <a:buFont typeface="Wingdings" pitchFamily="2" charset="2"/>
              <a:buChar char="§"/>
              <a:defRPr/>
            </a:pPr>
            <a:r>
              <a:rPr lang="es-PE" sz="1600" dirty="0"/>
              <a:t>API </a:t>
            </a:r>
            <a:r>
              <a:rPr lang="es-PE" sz="1600" dirty="0" err="1"/>
              <a:t>Ready</a:t>
            </a:r>
            <a:endParaRPr lang="es-ES_tradnl" sz="1600" dirty="0"/>
          </a:p>
        </p:txBody>
      </p:sp>
      <p:grpSp>
        <p:nvGrpSpPr>
          <p:cNvPr id="19" name="Group 18">
            <a:extLst>
              <a:ext uri="{FF2B5EF4-FFF2-40B4-BE49-F238E27FC236}">
                <a16:creationId xmlns:a16="http://schemas.microsoft.com/office/drawing/2014/main" id="{C2955871-A7ED-3623-A9F0-A1E27C497DA1}"/>
              </a:ext>
            </a:extLst>
          </p:cNvPr>
          <p:cNvGrpSpPr/>
          <p:nvPr/>
        </p:nvGrpSpPr>
        <p:grpSpPr>
          <a:xfrm>
            <a:off x="409184" y="1423117"/>
            <a:ext cx="6259213" cy="4161716"/>
            <a:chOff x="409184" y="1189652"/>
            <a:chExt cx="6259213" cy="4161716"/>
          </a:xfrm>
        </p:grpSpPr>
        <p:grpSp>
          <p:nvGrpSpPr>
            <p:cNvPr id="20" name="Group 19">
              <a:extLst>
                <a:ext uri="{FF2B5EF4-FFF2-40B4-BE49-F238E27FC236}">
                  <a16:creationId xmlns:a16="http://schemas.microsoft.com/office/drawing/2014/main" id="{B3E93C65-1299-EB21-70D9-9475745434FD}"/>
                </a:ext>
              </a:extLst>
            </p:cNvPr>
            <p:cNvGrpSpPr/>
            <p:nvPr/>
          </p:nvGrpSpPr>
          <p:grpSpPr>
            <a:xfrm>
              <a:off x="2931371" y="1672201"/>
              <a:ext cx="1089770" cy="719418"/>
              <a:chOff x="1764682" y="1791716"/>
              <a:chExt cx="1089770" cy="719418"/>
            </a:xfrm>
          </p:grpSpPr>
          <p:grpSp>
            <p:nvGrpSpPr>
              <p:cNvPr id="86" name="Group 85">
                <a:extLst>
                  <a:ext uri="{FF2B5EF4-FFF2-40B4-BE49-F238E27FC236}">
                    <a16:creationId xmlns:a16="http://schemas.microsoft.com/office/drawing/2014/main" id="{D3B453EE-944B-5AD5-569B-523CB8A75D2D}"/>
                  </a:ext>
                </a:extLst>
              </p:cNvPr>
              <p:cNvGrpSpPr/>
              <p:nvPr/>
            </p:nvGrpSpPr>
            <p:grpSpPr>
              <a:xfrm>
                <a:off x="1764682" y="1791716"/>
                <a:ext cx="1089770" cy="719418"/>
                <a:chOff x="7585233" y="1681533"/>
                <a:chExt cx="1089770" cy="719418"/>
              </a:xfrm>
            </p:grpSpPr>
            <p:sp>
              <p:nvSpPr>
                <p:cNvPr id="88" name="TextBox 87">
                  <a:extLst>
                    <a:ext uri="{FF2B5EF4-FFF2-40B4-BE49-F238E27FC236}">
                      <a16:creationId xmlns:a16="http://schemas.microsoft.com/office/drawing/2014/main" id="{D1B8AED7-6CA4-5409-B326-E0A09A564C2F}"/>
                    </a:ext>
                  </a:extLst>
                </p:cNvPr>
                <p:cNvSpPr txBox="1"/>
                <p:nvPr/>
              </p:nvSpPr>
              <p:spPr>
                <a:xfrm>
                  <a:off x="7585233" y="2139341"/>
                  <a:ext cx="1089770" cy="261610"/>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lang="es-PE" sz="1050" b="1" dirty="0">
                      <a:latin typeface="Arial" panose="020B0604020202020204"/>
                      <a:ea typeface="Inter" panose="020B0502030000000004" pitchFamily="34" charset="0"/>
                      <a:cs typeface="Calibri" panose="020F0502020204030204" pitchFamily="34" charset="0"/>
                    </a:rPr>
                    <a:t>Cloud</a:t>
                  </a:r>
                  <a:endParaRPr lang="es-PE" sz="2400" b="1" dirty="0"/>
                </a:p>
              </p:txBody>
            </p:sp>
            <p:pic>
              <p:nvPicPr>
                <p:cNvPr id="89" name="Graphic 88">
                  <a:extLst>
                    <a:ext uri="{FF2B5EF4-FFF2-40B4-BE49-F238E27FC236}">
                      <a16:creationId xmlns:a16="http://schemas.microsoft.com/office/drawing/2014/main" id="{B87CA453-6B33-9ADD-918C-D55851E393FD}"/>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1665" b="25764"/>
                <a:stretch/>
              </p:blipFill>
              <p:spPr>
                <a:xfrm>
                  <a:off x="7702966" y="1681533"/>
                  <a:ext cx="854305" cy="482706"/>
                </a:xfrm>
                <a:prstGeom prst="rect">
                  <a:avLst/>
                </a:prstGeom>
              </p:spPr>
            </p:pic>
          </p:grpSp>
          <p:sp>
            <p:nvSpPr>
              <p:cNvPr id="87" name="TextBox 86">
                <a:extLst>
                  <a:ext uri="{FF2B5EF4-FFF2-40B4-BE49-F238E27FC236}">
                    <a16:creationId xmlns:a16="http://schemas.microsoft.com/office/drawing/2014/main" id="{184D6955-CA79-9B71-2FC6-F72013A4FBC6}"/>
                  </a:ext>
                </a:extLst>
              </p:cNvPr>
              <p:cNvSpPr txBox="1"/>
              <p:nvPr/>
            </p:nvSpPr>
            <p:spPr>
              <a:xfrm>
                <a:off x="2046475" y="1952796"/>
                <a:ext cx="521704" cy="261610"/>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lang="es-PE" sz="1100" b="1" dirty="0">
                    <a:solidFill>
                      <a:schemeClr val="accent1"/>
                    </a:solidFill>
                    <a:latin typeface="Arial" panose="020B0604020202020204"/>
                    <a:ea typeface="Inter" panose="020B0502030000000004" pitchFamily="34" charset="0"/>
                    <a:cs typeface="Calibri" panose="020F0502020204030204" pitchFamily="34" charset="0"/>
                  </a:rPr>
                  <a:t>NSM</a:t>
                </a:r>
                <a:endParaRPr lang="es-PE" sz="2800" b="1" dirty="0">
                  <a:solidFill>
                    <a:schemeClr val="accent1"/>
                  </a:solidFill>
                </a:endParaRPr>
              </a:p>
            </p:txBody>
          </p:sp>
        </p:grpSp>
        <p:grpSp>
          <p:nvGrpSpPr>
            <p:cNvPr id="21" name="Group 20">
              <a:extLst>
                <a:ext uri="{FF2B5EF4-FFF2-40B4-BE49-F238E27FC236}">
                  <a16:creationId xmlns:a16="http://schemas.microsoft.com/office/drawing/2014/main" id="{6D22A500-FC7A-7DFA-8326-0CC74EFA24CB}"/>
                </a:ext>
              </a:extLst>
            </p:cNvPr>
            <p:cNvGrpSpPr/>
            <p:nvPr/>
          </p:nvGrpSpPr>
          <p:grpSpPr>
            <a:xfrm>
              <a:off x="4423198" y="1652205"/>
              <a:ext cx="1543705" cy="700480"/>
              <a:chOff x="4423198" y="1652205"/>
              <a:chExt cx="1543705" cy="700480"/>
            </a:xfrm>
          </p:grpSpPr>
          <p:sp>
            <p:nvSpPr>
              <p:cNvPr id="76" name="TextBox 75">
                <a:extLst>
                  <a:ext uri="{FF2B5EF4-FFF2-40B4-BE49-F238E27FC236}">
                    <a16:creationId xmlns:a16="http://schemas.microsoft.com/office/drawing/2014/main" id="{3D7E8C9A-8D3A-DD75-7BD1-2E0F674AC91C}"/>
                  </a:ext>
                </a:extLst>
              </p:cNvPr>
              <p:cNvSpPr txBox="1"/>
              <p:nvPr/>
            </p:nvSpPr>
            <p:spPr>
              <a:xfrm>
                <a:off x="5232967" y="1733276"/>
                <a:ext cx="733936" cy="415498"/>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kumimoji="0" lang="en-US" sz="1050" b="1" i="0" u="none" strike="noStrike" kern="1200" cap="none" spc="0" normalizeH="0" baseline="0" noProof="0" dirty="0">
                    <a:ln>
                      <a:noFill/>
                    </a:ln>
                    <a:solidFill>
                      <a:schemeClr val="accent5"/>
                    </a:solidFill>
                    <a:effectLst/>
                    <a:uLnTx/>
                    <a:uFillTx/>
                    <a:latin typeface="Arial" panose="020B0604020202020204"/>
                    <a:ea typeface="Inter" panose="020B0502030000000004" pitchFamily="34" charset="0"/>
                    <a:cs typeface="Calibri" panose="020F0502020204030204" pitchFamily="34" charset="0"/>
                  </a:rPr>
                  <a:t>NSM Console</a:t>
                </a:r>
                <a:endParaRPr lang="en-US" sz="2400" b="1" dirty="0">
                  <a:solidFill>
                    <a:schemeClr val="accent5"/>
                  </a:solidFill>
                </a:endParaRPr>
              </a:p>
            </p:txBody>
          </p:sp>
          <p:grpSp>
            <p:nvGrpSpPr>
              <p:cNvPr id="77" name="Group 76">
                <a:extLst>
                  <a:ext uri="{FF2B5EF4-FFF2-40B4-BE49-F238E27FC236}">
                    <a16:creationId xmlns:a16="http://schemas.microsoft.com/office/drawing/2014/main" id="{28C2A3CC-C6FC-2978-817D-599153715EC9}"/>
                  </a:ext>
                </a:extLst>
              </p:cNvPr>
              <p:cNvGrpSpPr/>
              <p:nvPr/>
            </p:nvGrpSpPr>
            <p:grpSpPr>
              <a:xfrm>
                <a:off x="4423198" y="1652205"/>
                <a:ext cx="930213" cy="700480"/>
                <a:chOff x="3284029" y="1801709"/>
                <a:chExt cx="930213" cy="700480"/>
              </a:xfrm>
            </p:grpSpPr>
            <p:grpSp>
              <p:nvGrpSpPr>
                <p:cNvPr id="78" name="Group 77">
                  <a:extLst>
                    <a:ext uri="{FF2B5EF4-FFF2-40B4-BE49-F238E27FC236}">
                      <a16:creationId xmlns:a16="http://schemas.microsoft.com/office/drawing/2014/main" id="{85CD6290-CD7E-094A-C232-9F35CC6E8D1E}"/>
                    </a:ext>
                  </a:extLst>
                </p:cNvPr>
                <p:cNvGrpSpPr/>
                <p:nvPr/>
              </p:nvGrpSpPr>
              <p:grpSpPr>
                <a:xfrm>
                  <a:off x="3297959" y="1801709"/>
                  <a:ext cx="814335" cy="523406"/>
                  <a:chOff x="2733684" y="1876251"/>
                  <a:chExt cx="814335" cy="523406"/>
                </a:xfrm>
              </p:grpSpPr>
              <p:pic>
                <p:nvPicPr>
                  <p:cNvPr id="80" name="Graphic 10">
                    <a:extLst>
                      <a:ext uri="{FF2B5EF4-FFF2-40B4-BE49-F238E27FC236}">
                        <a16:creationId xmlns:a16="http://schemas.microsoft.com/office/drawing/2014/main" id="{95F66CAD-4D22-DBE4-1CA7-74C477CA807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33684" y="1876251"/>
                    <a:ext cx="451414" cy="523406"/>
                  </a:xfrm>
                  <a:prstGeom prst="rect">
                    <a:avLst/>
                  </a:prstGeom>
                </p:spPr>
              </p:pic>
              <p:grpSp>
                <p:nvGrpSpPr>
                  <p:cNvPr id="81" name="Group 80">
                    <a:extLst>
                      <a:ext uri="{FF2B5EF4-FFF2-40B4-BE49-F238E27FC236}">
                        <a16:creationId xmlns:a16="http://schemas.microsoft.com/office/drawing/2014/main" id="{3F02CA59-78BC-69AE-ED65-FCA69458E30A}"/>
                      </a:ext>
                    </a:extLst>
                  </p:cNvPr>
                  <p:cNvGrpSpPr/>
                  <p:nvPr/>
                </p:nvGrpSpPr>
                <p:grpSpPr>
                  <a:xfrm>
                    <a:off x="3113997" y="1969894"/>
                    <a:ext cx="434022" cy="345690"/>
                    <a:chOff x="3113997" y="1969894"/>
                    <a:chExt cx="434022" cy="345690"/>
                  </a:xfrm>
                </p:grpSpPr>
                <p:grpSp>
                  <p:nvGrpSpPr>
                    <p:cNvPr id="82" name="Group 81">
                      <a:extLst>
                        <a:ext uri="{FF2B5EF4-FFF2-40B4-BE49-F238E27FC236}">
                          <a16:creationId xmlns:a16="http://schemas.microsoft.com/office/drawing/2014/main" id="{40B9557B-300B-AFA1-AFB5-BFD988461791}"/>
                        </a:ext>
                      </a:extLst>
                    </p:cNvPr>
                    <p:cNvGrpSpPr/>
                    <p:nvPr/>
                  </p:nvGrpSpPr>
                  <p:grpSpPr>
                    <a:xfrm>
                      <a:off x="3113997" y="1969894"/>
                      <a:ext cx="434022" cy="345690"/>
                      <a:chOff x="3874268" y="1248197"/>
                      <a:chExt cx="404860" cy="266454"/>
                    </a:xfrm>
                  </p:grpSpPr>
                  <p:sp>
                    <p:nvSpPr>
                      <p:cNvPr id="84" name="Freeform: Shape 83">
                        <a:extLst>
                          <a:ext uri="{FF2B5EF4-FFF2-40B4-BE49-F238E27FC236}">
                            <a16:creationId xmlns:a16="http://schemas.microsoft.com/office/drawing/2014/main" id="{6280B839-66F6-78C6-CBF8-489E3383734D}"/>
                          </a:ext>
                        </a:extLst>
                      </p:cNvPr>
                      <p:cNvSpPr/>
                      <p:nvPr/>
                    </p:nvSpPr>
                    <p:spPr>
                      <a:xfrm>
                        <a:off x="3926934" y="1248197"/>
                        <a:ext cx="300926" cy="204292"/>
                      </a:xfrm>
                      <a:custGeom>
                        <a:avLst/>
                        <a:gdLst>
                          <a:gd name="connsiteX0" fmla="*/ 279973 w 300926"/>
                          <a:gd name="connsiteY0" fmla="*/ 204293 h 204292"/>
                          <a:gd name="connsiteX1" fmla="*/ 20953 w 300926"/>
                          <a:gd name="connsiteY1" fmla="*/ 204293 h 204292"/>
                          <a:gd name="connsiteX2" fmla="*/ 0 w 300926"/>
                          <a:gd name="connsiteY2" fmla="*/ 183340 h 204292"/>
                          <a:gd name="connsiteX3" fmla="*/ 0 w 300926"/>
                          <a:gd name="connsiteY3" fmla="*/ 20953 h 204292"/>
                          <a:gd name="connsiteX4" fmla="*/ 20953 w 300926"/>
                          <a:gd name="connsiteY4" fmla="*/ 0 h 204292"/>
                          <a:gd name="connsiteX5" fmla="*/ 279973 w 300926"/>
                          <a:gd name="connsiteY5" fmla="*/ 0 h 204292"/>
                          <a:gd name="connsiteX6" fmla="*/ 300926 w 300926"/>
                          <a:gd name="connsiteY6" fmla="*/ 20953 h 204292"/>
                          <a:gd name="connsiteX7" fmla="*/ 300926 w 300926"/>
                          <a:gd name="connsiteY7" fmla="*/ 183340 h 204292"/>
                          <a:gd name="connsiteX8" fmla="*/ 279973 w 300926"/>
                          <a:gd name="connsiteY8" fmla="*/ 204293 h 204292"/>
                          <a:gd name="connsiteX9" fmla="*/ 20953 w 300926"/>
                          <a:gd name="connsiteY9" fmla="*/ 19905 h 204292"/>
                          <a:gd name="connsiteX10" fmla="*/ 19955 w 300926"/>
                          <a:gd name="connsiteY10" fmla="*/ 20903 h 204292"/>
                          <a:gd name="connsiteX11" fmla="*/ 19955 w 300926"/>
                          <a:gd name="connsiteY11" fmla="*/ 183340 h 204292"/>
                          <a:gd name="connsiteX12" fmla="*/ 20953 w 300926"/>
                          <a:gd name="connsiteY12" fmla="*/ 184337 h 204292"/>
                          <a:gd name="connsiteX13" fmla="*/ 279973 w 300926"/>
                          <a:gd name="connsiteY13" fmla="*/ 184337 h 204292"/>
                          <a:gd name="connsiteX14" fmla="*/ 280971 w 300926"/>
                          <a:gd name="connsiteY14" fmla="*/ 183340 h 204292"/>
                          <a:gd name="connsiteX15" fmla="*/ 280971 w 300926"/>
                          <a:gd name="connsiteY15" fmla="*/ 20953 h 204292"/>
                          <a:gd name="connsiteX16" fmla="*/ 279973 w 300926"/>
                          <a:gd name="connsiteY16" fmla="*/ 19955 h 20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926" h="204292">
                            <a:moveTo>
                              <a:pt x="279973" y="204293"/>
                            </a:moveTo>
                            <a:lnTo>
                              <a:pt x="20953" y="204293"/>
                            </a:lnTo>
                            <a:cubicBezTo>
                              <a:pt x="9387" y="204278"/>
                              <a:pt x="14" y="194906"/>
                              <a:pt x="0" y="183340"/>
                            </a:cubicBezTo>
                            <a:lnTo>
                              <a:pt x="0" y="20953"/>
                            </a:lnTo>
                            <a:cubicBezTo>
                              <a:pt x="14" y="9387"/>
                              <a:pt x="9387" y="14"/>
                              <a:pt x="20953" y="0"/>
                            </a:cubicBezTo>
                            <a:lnTo>
                              <a:pt x="279973" y="0"/>
                            </a:lnTo>
                            <a:cubicBezTo>
                              <a:pt x="291540" y="14"/>
                              <a:pt x="300911" y="9387"/>
                              <a:pt x="300926" y="20953"/>
                            </a:cubicBezTo>
                            <a:lnTo>
                              <a:pt x="300926" y="183340"/>
                            </a:lnTo>
                            <a:cubicBezTo>
                              <a:pt x="300911" y="194906"/>
                              <a:pt x="291540" y="204278"/>
                              <a:pt x="279973" y="204293"/>
                            </a:cubicBezTo>
                            <a:close/>
                            <a:moveTo>
                              <a:pt x="20953" y="19905"/>
                            </a:moveTo>
                            <a:cubicBezTo>
                              <a:pt x="20402" y="19905"/>
                              <a:pt x="19955" y="20352"/>
                              <a:pt x="19955" y="20903"/>
                            </a:cubicBezTo>
                            <a:lnTo>
                              <a:pt x="19955" y="183340"/>
                            </a:lnTo>
                            <a:cubicBezTo>
                              <a:pt x="19955" y="183891"/>
                              <a:pt x="20402" y="184337"/>
                              <a:pt x="20953" y="184337"/>
                            </a:cubicBezTo>
                            <a:lnTo>
                              <a:pt x="279973" y="184337"/>
                            </a:lnTo>
                            <a:cubicBezTo>
                              <a:pt x="280525" y="184337"/>
                              <a:pt x="280971" y="183891"/>
                              <a:pt x="280971" y="183340"/>
                            </a:cubicBezTo>
                            <a:lnTo>
                              <a:pt x="280971" y="20953"/>
                            </a:lnTo>
                            <a:cubicBezTo>
                              <a:pt x="280971" y="20402"/>
                              <a:pt x="280525" y="19955"/>
                              <a:pt x="279973" y="19955"/>
                            </a:cubicBezTo>
                            <a:close/>
                          </a:path>
                        </a:pathLst>
                      </a:custGeom>
                      <a:solidFill>
                        <a:srgbClr val="000000"/>
                      </a:solidFill>
                      <a:ln w="2480" cap="flat">
                        <a:noFill/>
                        <a:prstDash val="solid"/>
                        <a:miter/>
                      </a:ln>
                    </p:spPr>
                    <p:txBody>
                      <a:bodyPr rtlCol="0" anchor="ctr"/>
                      <a:lstStyle/>
                      <a:p>
                        <a:pPr>
                          <a:defRPr/>
                        </a:pPr>
                        <a:endParaRPr lang="es-PE" kern="0">
                          <a:solidFill>
                            <a:srgbClr val="000000"/>
                          </a:solidFill>
                          <a:latin typeface="Arial" panose="020B0604020202020204"/>
                        </a:endParaRPr>
                      </a:p>
                    </p:txBody>
                  </p:sp>
                  <p:sp>
                    <p:nvSpPr>
                      <p:cNvPr id="85" name="Freeform: Shape 84">
                        <a:extLst>
                          <a:ext uri="{FF2B5EF4-FFF2-40B4-BE49-F238E27FC236}">
                            <a16:creationId xmlns:a16="http://schemas.microsoft.com/office/drawing/2014/main" id="{E37508DD-EA7C-9D19-715E-BC8E2C714ED7}"/>
                          </a:ext>
                        </a:extLst>
                      </p:cNvPr>
                      <p:cNvSpPr/>
                      <p:nvPr/>
                    </p:nvSpPr>
                    <p:spPr>
                      <a:xfrm>
                        <a:off x="3874268" y="1432535"/>
                        <a:ext cx="404860" cy="82116"/>
                      </a:xfrm>
                      <a:custGeom>
                        <a:avLst/>
                        <a:gdLst>
                          <a:gd name="connsiteX0" fmla="*/ 394800 w 404860"/>
                          <a:gd name="connsiteY0" fmla="*/ 82116 h 82116"/>
                          <a:gd name="connsiteX1" fmla="*/ 9961 w 404860"/>
                          <a:gd name="connsiteY1" fmla="*/ 82116 h 82116"/>
                          <a:gd name="connsiteX2" fmla="*/ 0 w 404860"/>
                          <a:gd name="connsiteY2" fmla="*/ 72124 h 82116"/>
                          <a:gd name="connsiteX3" fmla="*/ 3002 w 404860"/>
                          <a:gd name="connsiteY3" fmla="*/ 65004 h 82116"/>
                          <a:gd name="connsiteX4" fmla="*/ 66635 w 404860"/>
                          <a:gd name="connsiteY4" fmla="*/ 2844 h 82116"/>
                          <a:gd name="connsiteX5" fmla="*/ 73619 w 404860"/>
                          <a:gd name="connsiteY5" fmla="*/ 0 h 82116"/>
                          <a:gd name="connsiteX6" fmla="*/ 332639 w 404860"/>
                          <a:gd name="connsiteY6" fmla="*/ 0 h 82116"/>
                          <a:gd name="connsiteX7" fmla="*/ 339698 w 404860"/>
                          <a:gd name="connsiteY7" fmla="*/ 2918 h 82116"/>
                          <a:gd name="connsiteX8" fmla="*/ 401934 w 404860"/>
                          <a:gd name="connsiteY8" fmla="*/ 65079 h 82116"/>
                          <a:gd name="connsiteX9" fmla="*/ 401942 w 404860"/>
                          <a:gd name="connsiteY9" fmla="*/ 79190 h 82116"/>
                          <a:gd name="connsiteX10" fmla="*/ 394875 w 404860"/>
                          <a:gd name="connsiteY10" fmla="*/ 82116 h 82116"/>
                          <a:gd name="connsiteX11" fmla="*/ 34457 w 404860"/>
                          <a:gd name="connsiteY11" fmla="*/ 62161 h 82116"/>
                          <a:gd name="connsiteX12" fmla="*/ 370704 w 404860"/>
                          <a:gd name="connsiteY12" fmla="*/ 62161 h 82116"/>
                          <a:gd name="connsiteX13" fmla="*/ 328498 w 404860"/>
                          <a:gd name="connsiteY13" fmla="*/ 19955 h 82116"/>
                          <a:gd name="connsiteX14" fmla="*/ 77660 w 404860"/>
                          <a:gd name="connsiteY14" fmla="*/ 19955 h 8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4860" h="82116">
                            <a:moveTo>
                              <a:pt x="394800" y="82116"/>
                            </a:moveTo>
                            <a:lnTo>
                              <a:pt x="9961" y="82116"/>
                            </a:lnTo>
                            <a:cubicBezTo>
                              <a:pt x="4451" y="82106"/>
                              <a:pt x="-9" y="77634"/>
                              <a:pt x="0" y="72124"/>
                            </a:cubicBezTo>
                            <a:cubicBezTo>
                              <a:pt x="4" y="69442"/>
                              <a:pt x="1086" y="66878"/>
                              <a:pt x="3002" y="65004"/>
                            </a:cubicBezTo>
                            <a:lnTo>
                              <a:pt x="66635" y="2844"/>
                            </a:lnTo>
                            <a:cubicBezTo>
                              <a:pt x="68501" y="1018"/>
                              <a:pt x="71009" y="-2"/>
                              <a:pt x="73619" y="0"/>
                            </a:cubicBezTo>
                            <a:lnTo>
                              <a:pt x="332639" y="0"/>
                            </a:lnTo>
                            <a:cubicBezTo>
                              <a:pt x="335286" y="-2"/>
                              <a:pt x="337825" y="1048"/>
                              <a:pt x="339698" y="2918"/>
                            </a:cubicBezTo>
                            <a:lnTo>
                              <a:pt x="401934" y="65079"/>
                            </a:lnTo>
                            <a:cubicBezTo>
                              <a:pt x="405833" y="68973"/>
                              <a:pt x="405835" y="75291"/>
                              <a:pt x="401942" y="79190"/>
                            </a:cubicBezTo>
                            <a:cubicBezTo>
                              <a:pt x="400068" y="81066"/>
                              <a:pt x="397526" y="82119"/>
                              <a:pt x="394875" y="82116"/>
                            </a:cubicBezTo>
                            <a:close/>
                            <a:moveTo>
                              <a:pt x="34457" y="62161"/>
                            </a:moveTo>
                            <a:lnTo>
                              <a:pt x="370704" y="62161"/>
                            </a:lnTo>
                            <a:lnTo>
                              <a:pt x="328498" y="19955"/>
                            </a:lnTo>
                            <a:lnTo>
                              <a:pt x="77660" y="19955"/>
                            </a:lnTo>
                            <a:close/>
                          </a:path>
                        </a:pathLst>
                      </a:custGeom>
                      <a:solidFill>
                        <a:srgbClr val="000000"/>
                      </a:solidFill>
                      <a:ln w="2480" cap="flat">
                        <a:noFill/>
                        <a:prstDash val="solid"/>
                        <a:miter/>
                      </a:ln>
                    </p:spPr>
                    <p:txBody>
                      <a:bodyPr rtlCol="0" anchor="ctr"/>
                      <a:lstStyle/>
                      <a:p>
                        <a:pPr>
                          <a:defRPr/>
                        </a:pPr>
                        <a:endParaRPr lang="es-PE" kern="0">
                          <a:solidFill>
                            <a:srgbClr val="000000"/>
                          </a:solidFill>
                          <a:latin typeface="Arial" panose="020B0604020202020204"/>
                        </a:endParaRPr>
                      </a:p>
                    </p:txBody>
                  </p:sp>
                </p:grpSp>
                <p:pic>
                  <p:nvPicPr>
                    <p:cNvPr id="83" name="Picture 82" descr="A black and grey logo&#10;&#10;Description automatically generated">
                      <a:extLst>
                        <a:ext uri="{FF2B5EF4-FFF2-40B4-BE49-F238E27FC236}">
                          <a16:creationId xmlns:a16="http://schemas.microsoft.com/office/drawing/2014/main" id="{817CE49B-B125-10D8-2DF9-DA757F4896A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1562" y="2092235"/>
                      <a:ext cx="230461" cy="45719"/>
                    </a:xfrm>
                    <a:prstGeom prst="rect">
                      <a:avLst/>
                    </a:prstGeom>
                  </p:spPr>
                </p:pic>
              </p:grpSp>
            </p:grpSp>
            <p:sp>
              <p:nvSpPr>
                <p:cNvPr id="79" name="TextBox 78">
                  <a:extLst>
                    <a:ext uri="{FF2B5EF4-FFF2-40B4-BE49-F238E27FC236}">
                      <a16:creationId xmlns:a16="http://schemas.microsoft.com/office/drawing/2014/main" id="{EDB9F50B-FF64-C34A-836F-8444EC6BECE3}"/>
                    </a:ext>
                  </a:extLst>
                </p:cNvPr>
                <p:cNvSpPr txBox="1"/>
                <p:nvPr/>
              </p:nvSpPr>
              <p:spPr>
                <a:xfrm>
                  <a:off x="3284029" y="2248273"/>
                  <a:ext cx="930213" cy="253916"/>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kumimoji="0" lang="en-US" sz="1050" b="1" i="0" u="none" strike="noStrike" kern="1200" cap="none" spc="0" normalizeH="0" baseline="0" noProof="0" dirty="0">
                      <a:ln>
                        <a:noFill/>
                      </a:ln>
                      <a:effectLst/>
                      <a:uLnTx/>
                      <a:uFillTx/>
                      <a:latin typeface="Arial" panose="020B0604020202020204"/>
                      <a:ea typeface="Inter" panose="020B0502030000000004" pitchFamily="34" charset="0"/>
                      <a:cs typeface="Calibri" panose="020F0502020204030204" pitchFamily="34" charset="0"/>
                    </a:rPr>
                    <a:t>IT Monitor</a:t>
                  </a:r>
                  <a:endParaRPr lang="en-US" sz="2400" b="1" dirty="0"/>
                </a:p>
              </p:txBody>
            </p:sp>
          </p:grpSp>
        </p:grpSp>
        <p:pic>
          <p:nvPicPr>
            <p:cNvPr id="22" name="Picture 122">
              <a:extLst>
                <a:ext uri="{FF2B5EF4-FFF2-40B4-BE49-F238E27FC236}">
                  <a16:creationId xmlns:a16="http://schemas.microsoft.com/office/drawing/2014/main" id="{F4C11E9F-F413-CDDB-E6C9-ADFC4B6712F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bwMode="auto">
            <a:xfrm>
              <a:off x="2838506" y="4211713"/>
              <a:ext cx="371979" cy="371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2FEFAAF9-A07B-8AEC-A74F-D91C9DDA7C5A}"/>
                </a:ext>
              </a:extLst>
            </p:cNvPr>
            <p:cNvSpPr txBox="1"/>
            <p:nvPr/>
          </p:nvSpPr>
          <p:spPr>
            <a:xfrm>
              <a:off x="409184" y="1189652"/>
              <a:ext cx="6252113" cy="338554"/>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kumimoji="0" lang="en-US" sz="1600" b="1" i="0" u="none" strike="noStrike" kern="1200" cap="none" spc="0" normalizeH="0" baseline="0" noProof="0" dirty="0" err="1">
                  <a:ln>
                    <a:noFill/>
                  </a:ln>
                  <a:solidFill>
                    <a:schemeClr val="accent1"/>
                  </a:solidFill>
                  <a:effectLst/>
                  <a:uLnTx/>
                  <a:uFillTx/>
                  <a:latin typeface="Arial" panose="020B0604020202020204"/>
                  <a:ea typeface="Inter" panose="020B0502030000000004" pitchFamily="34" charset="0"/>
                  <a:cs typeface="Calibri" panose="020F0502020204030204" pitchFamily="34" charset="0"/>
                </a:rPr>
                <a:t>Gestión</a:t>
              </a:r>
              <a:r>
                <a:rPr kumimoji="0" lang="en-US" sz="1600" b="1" i="0" u="none" strike="noStrike" kern="1200" cap="none" spc="0" normalizeH="0" baseline="0" noProof="0" dirty="0">
                  <a:ln>
                    <a:noFill/>
                  </a:ln>
                  <a:solidFill>
                    <a:schemeClr val="accent1"/>
                  </a:solidFill>
                  <a:effectLst/>
                  <a:uLnTx/>
                  <a:uFillTx/>
                  <a:latin typeface="Arial" panose="020B0604020202020204"/>
                  <a:ea typeface="Inter" panose="020B0502030000000004" pitchFamily="34" charset="0"/>
                  <a:cs typeface="Calibri" panose="020F0502020204030204" pitchFamily="34" charset="0"/>
                </a:rPr>
                <a:t> </a:t>
              </a:r>
              <a:r>
                <a:rPr kumimoji="0" lang="en-US" sz="1600" b="1" i="0" u="none" strike="noStrike" kern="1200" cap="none" spc="0" normalizeH="0" baseline="0" noProof="0" dirty="0" err="1">
                  <a:ln>
                    <a:noFill/>
                  </a:ln>
                  <a:solidFill>
                    <a:schemeClr val="accent1"/>
                  </a:solidFill>
                  <a:effectLst/>
                  <a:uLnTx/>
                  <a:uFillTx/>
                  <a:latin typeface="Arial" panose="020B0604020202020204"/>
                  <a:ea typeface="Inter" panose="020B0502030000000004" pitchFamily="34" charset="0"/>
                  <a:cs typeface="Calibri" panose="020F0502020204030204" pitchFamily="34" charset="0"/>
                </a:rPr>
                <a:t>centralizada</a:t>
              </a:r>
              <a:r>
                <a:rPr kumimoji="0" lang="en-US" sz="1600" b="1" i="0" u="none" strike="noStrike" kern="1200" cap="none" spc="0" normalizeH="0" baseline="0" noProof="0" dirty="0">
                  <a:ln>
                    <a:noFill/>
                  </a:ln>
                  <a:solidFill>
                    <a:schemeClr val="accent1"/>
                  </a:solidFill>
                  <a:effectLst/>
                  <a:uLnTx/>
                  <a:uFillTx/>
                  <a:latin typeface="Arial" panose="020B0604020202020204"/>
                  <a:ea typeface="Inter" panose="020B0502030000000004" pitchFamily="34" charset="0"/>
                  <a:cs typeface="Calibri" panose="020F0502020204030204" pitchFamily="34" charset="0"/>
                </a:rPr>
                <a:t> de firewall</a:t>
              </a:r>
              <a:endParaRPr lang="en-US" sz="4000" b="1" dirty="0">
                <a:solidFill>
                  <a:schemeClr val="accent1"/>
                </a:solidFill>
              </a:endParaRPr>
            </a:p>
          </p:txBody>
        </p:sp>
        <p:grpSp>
          <p:nvGrpSpPr>
            <p:cNvPr id="24" name="Group 23">
              <a:extLst>
                <a:ext uri="{FF2B5EF4-FFF2-40B4-BE49-F238E27FC236}">
                  <a16:creationId xmlns:a16="http://schemas.microsoft.com/office/drawing/2014/main" id="{A773CB53-13E3-6776-4333-8EAC40326EDF}"/>
                </a:ext>
              </a:extLst>
            </p:cNvPr>
            <p:cNvGrpSpPr/>
            <p:nvPr/>
          </p:nvGrpSpPr>
          <p:grpSpPr>
            <a:xfrm>
              <a:off x="409185" y="2694079"/>
              <a:ext cx="6252115" cy="300550"/>
              <a:chOff x="409185" y="2694079"/>
              <a:chExt cx="5996009" cy="300550"/>
            </a:xfrm>
            <a:solidFill>
              <a:schemeClr val="accent2"/>
            </a:solidFill>
          </p:grpSpPr>
          <p:sp>
            <p:nvSpPr>
              <p:cNvPr id="74" name="Rectangle 73">
                <a:extLst>
                  <a:ext uri="{FF2B5EF4-FFF2-40B4-BE49-F238E27FC236}">
                    <a16:creationId xmlns:a16="http://schemas.microsoft.com/office/drawing/2014/main" id="{A2C126BE-1FEC-4F64-802E-E24B9365CC96}"/>
                  </a:ext>
                </a:extLst>
              </p:cNvPr>
              <p:cNvSpPr/>
              <p:nvPr/>
            </p:nvSpPr>
            <p:spPr>
              <a:xfrm>
                <a:off x="409185" y="2694079"/>
                <a:ext cx="5996009" cy="3005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5" name="TextBox 74">
                <a:extLst>
                  <a:ext uri="{FF2B5EF4-FFF2-40B4-BE49-F238E27FC236}">
                    <a16:creationId xmlns:a16="http://schemas.microsoft.com/office/drawing/2014/main" id="{32D8CD0D-FE77-3D53-6C06-3048DD573610}"/>
                  </a:ext>
                </a:extLst>
              </p:cNvPr>
              <p:cNvSpPr txBox="1"/>
              <p:nvPr/>
            </p:nvSpPr>
            <p:spPr>
              <a:xfrm>
                <a:off x="567017" y="2710192"/>
                <a:ext cx="5686815" cy="261610"/>
              </a:xfrm>
              <a:prstGeom prst="rect">
                <a:avLst/>
              </a:prstGeom>
              <a:grp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kumimoji="0" lang="en-US" sz="1100" b="1" i="0" u="none" strike="noStrike" kern="1200" cap="none" spc="0" normalizeH="0" baseline="0" noProof="0" dirty="0">
                    <a:ln>
                      <a:noFill/>
                    </a:ln>
                    <a:solidFill>
                      <a:schemeClr val="bg1"/>
                    </a:solidFill>
                    <a:effectLst/>
                    <a:uLnTx/>
                    <a:uFillTx/>
                    <a:latin typeface="Arial" panose="020B0604020202020204"/>
                    <a:ea typeface="Inter" panose="020B0502030000000004" pitchFamily="34" charset="0"/>
                    <a:cs typeface="Calibri" panose="020F0502020204030204" pitchFamily="34" charset="0"/>
                  </a:rPr>
                  <a:t>Device Groups</a:t>
                </a:r>
                <a:endParaRPr lang="en-US" sz="2800" b="1" dirty="0">
                  <a:solidFill>
                    <a:schemeClr val="bg1"/>
                  </a:solidFill>
                </a:endParaRPr>
              </a:p>
            </p:txBody>
          </p:sp>
        </p:grpSp>
        <p:grpSp>
          <p:nvGrpSpPr>
            <p:cNvPr id="25" name="Group 24">
              <a:extLst>
                <a:ext uri="{FF2B5EF4-FFF2-40B4-BE49-F238E27FC236}">
                  <a16:creationId xmlns:a16="http://schemas.microsoft.com/office/drawing/2014/main" id="{C6FD8569-8DBC-741E-F949-8AFEDFA212C8}"/>
                </a:ext>
              </a:extLst>
            </p:cNvPr>
            <p:cNvGrpSpPr/>
            <p:nvPr/>
          </p:nvGrpSpPr>
          <p:grpSpPr>
            <a:xfrm>
              <a:off x="409185" y="3060656"/>
              <a:ext cx="1979685" cy="300550"/>
              <a:chOff x="409185" y="2694079"/>
              <a:chExt cx="5996009" cy="300550"/>
            </a:xfrm>
            <a:solidFill>
              <a:schemeClr val="accent5">
                <a:lumMod val="40000"/>
                <a:lumOff val="60000"/>
              </a:schemeClr>
            </a:solidFill>
          </p:grpSpPr>
          <p:sp>
            <p:nvSpPr>
              <p:cNvPr id="72" name="Rectangle 71">
                <a:extLst>
                  <a:ext uri="{FF2B5EF4-FFF2-40B4-BE49-F238E27FC236}">
                    <a16:creationId xmlns:a16="http://schemas.microsoft.com/office/drawing/2014/main" id="{1FA6D934-35C3-A8B2-55A5-9B963549FBC0}"/>
                  </a:ext>
                </a:extLst>
              </p:cNvPr>
              <p:cNvSpPr/>
              <p:nvPr/>
            </p:nvSpPr>
            <p:spPr>
              <a:xfrm>
                <a:off x="409185" y="2694079"/>
                <a:ext cx="5996009" cy="30055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450926CA-C241-18F1-B04A-054771AF1E1D}"/>
                  </a:ext>
                </a:extLst>
              </p:cNvPr>
              <p:cNvSpPr txBox="1"/>
              <p:nvPr/>
            </p:nvSpPr>
            <p:spPr>
              <a:xfrm>
                <a:off x="567017" y="2710192"/>
                <a:ext cx="5686815" cy="261610"/>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kumimoji="0" lang="en-US" sz="1100" b="1" i="0" u="none" strike="noStrike" kern="1200" cap="none" spc="0" normalizeH="0" baseline="0" noProof="0" dirty="0">
                    <a:ln>
                      <a:noFill/>
                    </a:ln>
                    <a:solidFill>
                      <a:schemeClr val="bg1"/>
                    </a:solidFill>
                    <a:effectLst/>
                    <a:uLnTx/>
                    <a:uFillTx/>
                    <a:latin typeface="Arial" panose="020B0604020202020204"/>
                    <a:ea typeface="Inter" panose="020B0502030000000004" pitchFamily="34" charset="0"/>
                    <a:cs typeface="Calibri" panose="020F0502020204030204" pitchFamily="34" charset="0"/>
                  </a:rPr>
                  <a:t>Template-Public</a:t>
                </a:r>
                <a:endParaRPr lang="en-US" sz="2800" b="1" dirty="0">
                  <a:solidFill>
                    <a:schemeClr val="bg1"/>
                  </a:solidFill>
                </a:endParaRPr>
              </a:p>
            </p:txBody>
          </p:sp>
        </p:grpSp>
        <p:grpSp>
          <p:nvGrpSpPr>
            <p:cNvPr id="26" name="Group 25">
              <a:extLst>
                <a:ext uri="{FF2B5EF4-FFF2-40B4-BE49-F238E27FC236}">
                  <a16:creationId xmlns:a16="http://schemas.microsoft.com/office/drawing/2014/main" id="{9D6791B0-A595-1EBE-F020-7738B4EAEF78}"/>
                </a:ext>
              </a:extLst>
            </p:cNvPr>
            <p:cNvGrpSpPr/>
            <p:nvPr/>
          </p:nvGrpSpPr>
          <p:grpSpPr>
            <a:xfrm>
              <a:off x="2552498" y="3056417"/>
              <a:ext cx="1979685" cy="300550"/>
              <a:chOff x="409185" y="2694079"/>
              <a:chExt cx="5996009" cy="300550"/>
            </a:xfrm>
            <a:solidFill>
              <a:srgbClr val="92D050"/>
            </a:solidFill>
          </p:grpSpPr>
          <p:sp>
            <p:nvSpPr>
              <p:cNvPr id="70" name="Rectangle 69">
                <a:extLst>
                  <a:ext uri="{FF2B5EF4-FFF2-40B4-BE49-F238E27FC236}">
                    <a16:creationId xmlns:a16="http://schemas.microsoft.com/office/drawing/2014/main" id="{81FE8C9F-7268-73FC-463A-D106CE0A96A3}"/>
                  </a:ext>
                </a:extLst>
              </p:cNvPr>
              <p:cNvSpPr/>
              <p:nvPr/>
            </p:nvSpPr>
            <p:spPr>
              <a:xfrm>
                <a:off x="409185" y="2694079"/>
                <a:ext cx="5996009" cy="3005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C5817EEE-77A6-A124-CE7A-1F0E51831193}"/>
                  </a:ext>
                </a:extLst>
              </p:cNvPr>
              <p:cNvSpPr txBox="1"/>
              <p:nvPr/>
            </p:nvSpPr>
            <p:spPr>
              <a:xfrm>
                <a:off x="567017" y="2710192"/>
                <a:ext cx="5686815" cy="261610"/>
              </a:xfrm>
              <a:prstGeom prst="rect">
                <a:avLst/>
              </a:prstGeom>
              <a:grp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kumimoji="0" lang="en-US" sz="1100" b="1" i="0" u="none" strike="noStrike" kern="1200" cap="none" spc="0" normalizeH="0" baseline="0" noProof="0" dirty="0">
                    <a:ln>
                      <a:noFill/>
                    </a:ln>
                    <a:solidFill>
                      <a:schemeClr val="bg1"/>
                    </a:solidFill>
                    <a:effectLst/>
                    <a:uLnTx/>
                    <a:uFillTx/>
                    <a:latin typeface="Arial" panose="020B0604020202020204"/>
                    <a:ea typeface="Inter" panose="020B0502030000000004" pitchFamily="34" charset="0"/>
                    <a:cs typeface="Calibri" panose="020F0502020204030204" pitchFamily="34" charset="0"/>
                  </a:rPr>
                  <a:t>Template-Branch</a:t>
                </a:r>
                <a:endParaRPr lang="en-US" sz="2800" b="1" dirty="0">
                  <a:solidFill>
                    <a:schemeClr val="bg1"/>
                  </a:solidFill>
                </a:endParaRPr>
              </a:p>
            </p:txBody>
          </p:sp>
        </p:grpSp>
        <p:grpSp>
          <p:nvGrpSpPr>
            <p:cNvPr id="27" name="Group 26">
              <a:extLst>
                <a:ext uri="{FF2B5EF4-FFF2-40B4-BE49-F238E27FC236}">
                  <a16:creationId xmlns:a16="http://schemas.microsoft.com/office/drawing/2014/main" id="{DCC5875C-5158-9046-E954-EF005C70B521}"/>
                </a:ext>
              </a:extLst>
            </p:cNvPr>
            <p:cNvGrpSpPr/>
            <p:nvPr/>
          </p:nvGrpSpPr>
          <p:grpSpPr>
            <a:xfrm>
              <a:off x="4681616" y="3060656"/>
              <a:ext cx="1979685" cy="300550"/>
              <a:chOff x="409185" y="2694079"/>
              <a:chExt cx="5996009" cy="300550"/>
            </a:xfrm>
            <a:solidFill>
              <a:srgbClr val="FFC000"/>
            </a:solidFill>
          </p:grpSpPr>
          <p:sp>
            <p:nvSpPr>
              <p:cNvPr id="68" name="Rectangle 67">
                <a:extLst>
                  <a:ext uri="{FF2B5EF4-FFF2-40B4-BE49-F238E27FC236}">
                    <a16:creationId xmlns:a16="http://schemas.microsoft.com/office/drawing/2014/main" id="{9AC3FBF8-1955-A306-082A-F476E1DDD772}"/>
                  </a:ext>
                </a:extLst>
              </p:cNvPr>
              <p:cNvSpPr/>
              <p:nvPr/>
            </p:nvSpPr>
            <p:spPr>
              <a:xfrm>
                <a:off x="409185" y="2694079"/>
                <a:ext cx="5996009" cy="3005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333C6561-2904-604C-BA67-21A3E278C9D4}"/>
                  </a:ext>
                </a:extLst>
              </p:cNvPr>
              <p:cNvSpPr txBox="1"/>
              <p:nvPr/>
            </p:nvSpPr>
            <p:spPr>
              <a:xfrm>
                <a:off x="567017" y="2710192"/>
                <a:ext cx="5686815" cy="261610"/>
              </a:xfrm>
              <a:prstGeom prst="rect">
                <a:avLst/>
              </a:prstGeom>
              <a:grp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kumimoji="0" lang="en-US" sz="1100" b="1" i="0" u="none" strike="noStrike" kern="1200" cap="none" spc="0" normalizeH="0" baseline="0" noProof="0" dirty="0">
                    <a:ln>
                      <a:noFill/>
                    </a:ln>
                    <a:solidFill>
                      <a:schemeClr val="bg1"/>
                    </a:solidFill>
                    <a:effectLst/>
                    <a:uLnTx/>
                    <a:uFillTx/>
                    <a:latin typeface="Arial" panose="020B0604020202020204"/>
                    <a:ea typeface="Inter" panose="020B0502030000000004" pitchFamily="34" charset="0"/>
                    <a:cs typeface="Calibri" panose="020F0502020204030204" pitchFamily="34" charset="0"/>
                  </a:rPr>
                  <a:t>Template-DC</a:t>
                </a:r>
                <a:endParaRPr lang="en-US" sz="2800" b="1" dirty="0">
                  <a:solidFill>
                    <a:schemeClr val="bg1"/>
                  </a:solidFill>
                </a:endParaRPr>
              </a:p>
            </p:txBody>
          </p:sp>
        </p:grpSp>
        <p:cxnSp>
          <p:nvCxnSpPr>
            <p:cNvPr id="28" name="Straight Connector 27">
              <a:extLst>
                <a:ext uri="{FF2B5EF4-FFF2-40B4-BE49-F238E27FC236}">
                  <a16:creationId xmlns:a16="http://schemas.microsoft.com/office/drawing/2014/main" id="{788AB390-8AC3-9915-D4CB-34C6B33575CE}"/>
                </a:ext>
              </a:extLst>
            </p:cNvPr>
            <p:cNvCxnSpPr>
              <a:cxnSpLocks/>
            </p:cNvCxnSpPr>
            <p:nvPr/>
          </p:nvCxnSpPr>
          <p:spPr>
            <a:xfrm>
              <a:off x="3474016" y="2323770"/>
              <a:ext cx="0" cy="36429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0E327E7-C17F-8C06-C8BD-20722124734B}"/>
                </a:ext>
              </a:extLst>
            </p:cNvPr>
            <p:cNvCxnSpPr>
              <a:cxnSpLocks/>
            </p:cNvCxnSpPr>
            <p:nvPr/>
          </p:nvCxnSpPr>
          <p:spPr>
            <a:xfrm flipH="1">
              <a:off x="3903409" y="1957093"/>
              <a:ext cx="556964"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7D0E149D-87FE-B9D2-AF27-CBF1BC566EFE}"/>
                </a:ext>
              </a:extLst>
            </p:cNvPr>
            <p:cNvGrpSpPr/>
            <p:nvPr/>
          </p:nvGrpSpPr>
          <p:grpSpPr>
            <a:xfrm>
              <a:off x="416282" y="3446358"/>
              <a:ext cx="6252115" cy="300550"/>
              <a:chOff x="409185" y="2694079"/>
              <a:chExt cx="5996009" cy="300550"/>
            </a:xfrm>
            <a:solidFill>
              <a:srgbClr val="33CCFF"/>
            </a:solidFill>
          </p:grpSpPr>
          <p:sp>
            <p:nvSpPr>
              <p:cNvPr id="66" name="Rectangle 65">
                <a:extLst>
                  <a:ext uri="{FF2B5EF4-FFF2-40B4-BE49-F238E27FC236}">
                    <a16:creationId xmlns:a16="http://schemas.microsoft.com/office/drawing/2014/main" id="{7C5BB6F7-E09A-2CC6-D54B-F6E7B9E49CE0}"/>
                  </a:ext>
                </a:extLst>
              </p:cNvPr>
              <p:cNvSpPr/>
              <p:nvPr/>
            </p:nvSpPr>
            <p:spPr>
              <a:xfrm>
                <a:off x="409185" y="2694079"/>
                <a:ext cx="5996009" cy="3005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7" name="TextBox 66">
                <a:extLst>
                  <a:ext uri="{FF2B5EF4-FFF2-40B4-BE49-F238E27FC236}">
                    <a16:creationId xmlns:a16="http://schemas.microsoft.com/office/drawing/2014/main" id="{3E6B1E68-9C7C-182E-6346-F159A59B8601}"/>
                  </a:ext>
                </a:extLst>
              </p:cNvPr>
              <p:cNvSpPr txBox="1"/>
              <p:nvPr/>
            </p:nvSpPr>
            <p:spPr>
              <a:xfrm>
                <a:off x="567017" y="2710192"/>
                <a:ext cx="5686815" cy="261610"/>
              </a:xfrm>
              <a:prstGeom prst="rect">
                <a:avLst/>
              </a:prstGeom>
              <a:grp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kumimoji="0" lang="en-US" sz="1100" b="1" i="0" u="none" strike="noStrike" kern="1200" cap="none" spc="0" normalizeH="0" baseline="0" noProof="0" dirty="0">
                    <a:ln>
                      <a:noFill/>
                    </a:ln>
                    <a:solidFill>
                      <a:schemeClr val="bg1"/>
                    </a:solidFill>
                    <a:effectLst/>
                    <a:uLnTx/>
                    <a:uFillTx/>
                    <a:latin typeface="Arial" panose="020B0604020202020204"/>
                    <a:ea typeface="Inter" panose="020B0502030000000004" pitchFamily="34" charset="0"/>
                    <a:cs typeface="Calibri" panose="020F0502020204030204" pitchFamily="34" charset="0"/>
                  </a:rPr>
                  <a:t>Zero-Touch Managed Devices</a:t>
                </a:r>
                <a:endParaRPr lang="en-US" sz="2800" b="1" dirty="0">
                  <a:solidFill>
                    <a:schemeClr val="bg1"/>
                  </a:solidFill>
                </a:endParaRPr>
              </a:p>
            </p:txBody>
          </p:sp>
        </p:grpSp>
        <p:cxnSp>
          <p:nvCxnSpPr>
            <p:cNvPr id="31" name="Straight Connector 30">
              <a:extLst>
                <a:ext uri="{FF2B5EF4-FFF2-40B4-BE49-F238E27FC236}">
                  <a16:creationId xmlns:a16="http://schemas.microsoft.com/office/drawing/2014/main" id="{7C9162C6-81E3-03AD-93E4-B7CE8E46FFD3}"/>
                </a:ext>
              </a:extLst>
            </p:cNvPr>
            <p:cNvCxnSpPr>
              <a:cxnSpLocks/>
            </p:cNvCxnSpPr>
            <p:nvPr/>
          </p:nvCxnSpPr>
          <p:spPr>
            <a:xfrm>
              <a:off x="3035195" y="3813736"/>
              <a:ext cx="0" cy="36429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BCC24EBE-634A-24B3-0135-009807ED7DA1}"/>
                </a:ext>
              </a:extLst>
            </p:cNvPr>
            <p:cNvSpPr txBox="1"/>
            <p:nvPr/>
          </p:nvSpPr>
          <p:spPr>
            <a:xfrm>
              <a:off x="2543803" y="4924261"/>
              <a:ext cx="930213" cy="415498"/>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kumimoji="0" lang="en-US" sz="1050" b="1" i="0" u="none" strike="noStrike" kern="1200" cap="none" spc="0" normalizeH="0" baseline="0" noProof="0" dirty="0">
                  <a:ln>
                    <a:noFill/>
                  </a:ln>
                  <a:effectLst/>
                  <a:uLnTx/>
                  <a:uFillTx/>
                  <a:latin typeface="Arial" panose="020B0604020202020204"/>
                  <a:ea typeface="Inter" panose="020B0502030000000004" pitchFamily="34" charset="0"/>
                  <a:cs typeface="Calibri" panose="020F0502020204030204" pitchFamily="34" charset="0"/>
                </a:rPr>
                <a:t>Office Groups</a:t>
              </a:r>
              <a:endParaRPr lang="en-US" sz="2400" b="1" dirty="0"/>
            </a:p>
          </p:txBody>
        </p:sp>
        <p:pic>
          <p:nvPicPr>
            <p:cNvPr id="33" name="Picture 2" descr="black network switch icon - Clip Art Library">
              <a:extLst>
                <a:ext uri="{FF2B5EF4-FFF2-40B4-BE49-F238E27FC236}">
                  <a16:creationId xmlns:a16="http://schemas.microsoft.com/office/drawing/2014/main" id="{88658F0D-66ED-6425-EC8A-5132643211C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04609" y="4632082"/>
              <a:ext cx="411780" cy="175693"/>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A78DE1D1-1AC7-34EC-F9B7-EDB997CCA95D}"/>
                </a:ext>
              </a:extLst>
            </p:cNvPr>
            <p:cNvGrpSpPr/>
            <p:nvPr/>
          </p:nvGrpSpPr>
          <p:grpSpPr>
            <a:xfrm>
              <a:off x="3112853" y="4591661"/>
              <a:ext cx="251860" cy="246754"/>
              <a:chOff x="7167089" y="5880074"/>
              <a:chExt cx="292653" cy="278256"/>
            </a:xfrm>
          </p:grpSpPr>
          <p:sp>
            <p:nvSpPr>
              <p:cNvPr id="62" name="Rectangle: Rounded Corners 61">
                <a:extLst>
                  <a:ext uri="{FF2B5EF4-FFF2-40B4-BE49-F238E27FC236}">
                    <a16:creationId xmlns:a16="http://schemas.microsoft.com/office/drawing/2014/main" id="{59D2A393-B971-71E2-4D9A-71747D212030}"/>
                  </a:ext>
                </a:extLst>
              </p:cNvPr>
              <p:cNvSpPr/>
              <p:nvPr/>
            </p:nvSpPr>
            <p:spPr>
              <a:xfrm>
                <a:off x="7167089" y="5880074"/>
                <a:ext cx="292653" cy="278256"/>
              </a:xfrm>
              <a:prstGeom prst="roundRect">
                <a:avLst/>
              </a:prstGeom>
              <a:noFill/>
              <a:ln w="12700" cap="flat" cmpd="sng" algn="ctr">
                <a:solidFill>
                  <a:srgbClr val="000000"/>
                </a:solidFill>
                <a:prstDash val="solid"/>
                <a:miter lim="800000"/>
              </a:ln>
              <a:effectLst/>
            </p:spPr>
            <p:txBody>
              <a:bodyPr rtlCol="0" anchor="ctr"/>
              <a:lstStyle/>
              <a:p>
                <a:pPr algn="ctr">
                  <a:lnSpc>
                    <a:spcPct val="90000"/>
                  </a:lnSpc>
                  <a:spcBef>
                    <a:spcPts val="300"/>
                  </a:spcBef>
                  <a:defRPr/>
                </a:pPr>
                <a:endParaRPr lang="es-PE" sz="1400" kern="0" dirty="0" err="1">
                  <a:solidFill>
                    <a:srgbClr val="FFFFFF"/>
                  </a:solidFill>
                  <a:latin typeface="Arial" panose="020B0604020202020204"/>
                </a:endParaRPr>
              </a:p>
            </p:txBody>
          </p:sp>
          <p:grpSp>
            <p:nvGrpSpPr>
              <p:cNvPr id="63" name="Group 62">
                <a:extLst>
                  <a:ext uri="{FF2B5EF4-FFF2-40B4-BE49-F238E27FC236}">
                    <a16:creationId xmlns:a16="http://schemas.microsoft.com/office/drawing/2014/main" id="{2E714896-E31F-38D2-5608-81D369100EB8}"/>
                  </a:ext>
                </a:extLst>
              </p:cNvPr>
              <p:cNvGrpSpPr/>
              <p:nvPr/>
            </p:nvGrpSpPr>
            <p:grpSpPr>
              <a:xfrm>
                <a:off x="7186641" y="5882511"/>
                <a:ext cx="253548" cy="274566"/>
                <a:chOff x="7137497" y="5057657"/>
                <a:chExt cx="632028" cy="690644"/>
              </a:xfrm>
            </p:grpSpPr>
            <p:pic>
              <p:nvPicPr>
                <p:cNvPr id="64" name="Picture 317">
                  <a:extLst>
                    <a:ext uri="{FF2B5EF4-FFF2-40B4-BE49-F238E27FC236}">
                      <a16:creationId xmlns:a16="http://schemas.microsoft.com/office/drawing/2014/main" id="{56AA6FCA-8778-99F0-09A5-38762DD396E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bwMode="auto">
                <a:xfrm>
                  <a:off x="7137497" y="5057657"/>
                  <a:ext cx="632028" cy="6906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 name="Oval 64">
                  <a:extLst>
                    <a:ext uri="{FF2B5EF4-FFF2-40B4-BE49-F238E27FC236}">
                      <a16:creationId xmlns:a16="http://schemas.microsoft.com/office/drawing/2014/main" id="{F8E3E530-6C42-824D-C1A2-AA3B7E028C9C}"/>
                    </a:ext>
                  </a:extLst>
                </p:cNvPr>
                <p:cNvSpPr/>
                <p:nvPr/>
              </p:nvSpPr>
              <p:spPr>
                <a:xfrm>
                  <a:off x="7362949" y="5313187"/>
                  <a:ext cx="181124" cy="17933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grpSp>
        </p:grpSp>
        <p:grpSp>
          <p:nvGrpSpPr>
            <p:cNvPr id="35" name="Group 34">
              <a:extLst>
                <a:ext uri="{FF2B5EF4-FFF2-40B4-BE49-F238E27FC236}">
                  <a16:creationId xmlns:a16="http://schemas.microsoft.com/office/drawing/2014/main" id="{85ED26FA-4994-7DC9-4573-0E2CB3C6455D}"/>
                </a:ext>
              </a:extLst>
            </p:cNvPr>
            <p:cNvGrpSpPr/>
            <p:nvPr/>
          </p:nvGrpSpPr>
          <p:grpSpPr>
            <a:xfrm>
              <a:off x="775430" y="4257116"/>
              <a:ext cx="1149314" cy="894631"/>
              <a:chOff x="7555461" y="1506320"/>
              <a:chExt cx="1149314" cy="894631"/>
            </a:xfrm>
          </p:grpSpPr>
          <p:sp>
            <p:nvSpPr>
              <p:cNvPr id="60" name="TextBox 59">
                <a:extLst>
                  <a:ext uri="{FF2B5EF4-FFF2-40B4-BE49-F238E27FC236}">
                    <a16:creationId xmlns:a16="http://schemas.microsoft.com/office/drawing/2014/main" id="{8E3846F7-53F7-02F0-E123-73ACA3DC6580}"/>
                  </a:ext>
                </a:extLst>
              </p:cNvPr>
              <p:cNvSpPr txBox="1"/>
              <p:nvPr/>
            </p:nvSpPr>
            <p:spPr>
              <a:xfrm>
                <a:off x="7585233" y="2139341"/>
                <a:ext cx="1089770" cy="261610"/>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lang="es-PE" sz="1050" b="1" dirty="0" err="1">
                    <a:latin typeface="Arial" panose="020B0604020202020204"/>
                    <a:ea typeface="Inter" panose="020B0502030000000004" pitchFamily="34" charset="0"/>
                    <a:cs typeface="Calibri" panose="020F0502020204030204" pitchFamily="34" charset="0"/>
                  </a:rPr>
                  <a:t>NSv</a:t>
                </a:r>
                <a:r>
                  <a:rPr lang="es-PE" sz="1050" b="1" dirty="0">
                    <a:latin typeface="Arial" panose="020B0604020202020204"/>
                    <a:ea typeface="Inter" panose="020B0502030000000004" pitchFamily="34" charset="0"/>
                    <a:cs typeface="Calibri" panose="020F0502020204030204" pitchFamily="34" charset="0"/>
                  </a:rPr>
                  <a:t> - </a:t>
                </a:r>
                <a:r>
                  <a:rPr lang="es-PE" sz="1050" b="1" dirty="0" err="1">
                    <a:latin typeface="Arial" panose="020B0604020202020204"/>
                    <a:ea typeface="Inter" panose="020B0502030000000004" pitchFamily="34" charset="0"/>
                    <a:cs typeface="Calibri" panose="020F0502020204030204" pitchFamily="34" charset="0"/>
                  </a:rPr>
                  <a:t>Public</a:t>
                </a:r>
                <a:endParaRPr lang="es-PE" sz="2400" b="1" dirty="0"/>
              </a:p>
            </p:txBody>
          </p:sp>
          <p:pic>
            <p:nvPicPr>
              <p:cNvPr id="61" name="Graphic 60">
                <a:extLst>
                  <a:ext uri="{FF2B5EF4-FFF2-40B4-BE49-F238E27FC236}">
                    <a16:creationId xmlns:a16="http://schemas.microsoft.com/office/drawing/2014/main" id="{2C291905-0A92-3EB5-308C-7C0B617219A5}"/>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11665" b="25764"/>
              <a:stretch/>
            </p:blipFill>
            <p:spPr>
              <a:xfrm>
                <a:off x="7555461" y="1506320"/>
                <a:ext cx="1149314" cy="649395"/>
              </a:xfrm>
              <a:prstGeom prst="rect">
                <a:avLst/>
              </a:prstGeom>
            </p:spPr>
          </p:pic>
        </p:grpSp>
        <p:cxnSp>
          <p:nvCxnSpPr>
            <p:cNvPr id="36" name="Straight Connector 35">
              <a:extLst>
                <a:ext uri="{FF2B5EF4-FFF2-40B4-BE49-F238E27FC236}">
                  <a16:creationId xmlns:a16="http://schemas.microsoft.com/office/drawing/2014/main" id="{90C80E0D-07F3-FB03-B09E-3CEED8656DB5}"/>
                </a:ext>
              </a:extLst>
            </p:cNvPr>
            <p:cNvCxnSpPr>
              <a:cxnSpLocks/>
            </p:cNvCxnSpPr>
            <p:nvPr/>
          </p:nvCxnSpPr>
          <p:spPr>
            <a:xfrm>
              <a:off x="1460450" y="3847415"/>
              <a:ext cx="0" cy="36429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37" name="Picture 2">
              <a:extLst>
                <a:ext uri="{FF2B5EF4-FFF2-40B4-BE49-F238E27FC236}">
                  <a16:creationId xmlns:a16="http://schemas.microsoft.com/office/drawing/2014/main" id="{FED3389B-60A6-C35D-AAA8-5C20ADF2E70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73491" y="4655554"/>
              <a:ext cx="253549" cy="15346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a:extLst>
                <a:ext uri="{FF2B5EF4-FFF2-40B4-BE49-F238E27FC236}">
                  <a16:creationId xmlns:a16="http://schemas.microsoft.com/office/drawing/2014/main" id="{2C8D7F03-26B0-8DB5-0CEA-CD7270351D3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4924" y="4636361"/>
              <a:ext cx="417076" cy="15166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A close up of a logo&#10;&#10;Description automatically generated">
              <a:extLst>
                <a:ext uri="{FF2B5EF4-FFF2-40B4-BE49-F238E27FC236}">
                  <a16:creationId xmlns:a16="http://schemas.microsoft.com/office/drawing/2014/main" id="{CFEA086A-197F-15FD-CB29-80C1B94FC621}"/>
                </a:ext>
              </a:extLst>
            </p:cNvPr>
            <p:cNvPicPr>
              <a:picLocks noChangeAspect="1"/>
            </p:cNvPicPr>
            <p:nvPr/>
          </p:nvPicPr>
          <p:blipFill>
            <a:blip r:embed="rId14"/>
            <a:stretch>
              <a:fillRect/>
            </a:stretch>
          </p:blipFill>
          <p:spPr>
            <a:xfrm>
              <a:off x="1361099" y="4398586"/>
              <a:ext cx="223462" cy="192351"/>
            </a:xfrm>
            <a:prstGeom prst="rect">
              <a:avLst/>
            </a:prstGeom>
          </p:spPr>
        </p:pic>
        <p:pic>
          <p:nvPicPr>
            <p:cNvPr id="40" name="Picture 122">
              <a:extLst>
                <a:ext uri="{FF2B5EF4-FFF2-40B4-BE49-F238E27FC236}">
                  <a16:creationId xmlns:a16="http://schemas.microsoft.com/office/drawing/2014/main" id="{BCCBC842-0753-E1F8-1A35-053EBAE94FE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bwMode="auto">
            <a:xfrm>
              <a:off x="3858258" y="4206876"/>
              <a:ext cx="371979" cy="371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41" name="Straight Connector 40">
              <a:extLst>
                <a:ext uri="{FF2B5EF4-FFF2-40B4-BE49-F238E27FC236}">
                  <a16:creationId xmlns:a16="http://schemas.microsoft.com/office/drawing/2014/main" id="{E56BD4CF-88CF-F9F1-3BF6-ECB7F8BBF48D}"/>
                </a:ext>
              </a:extLst>
            </p:cNvPr>
            <p:cNvCxnSpPr>
              <a:cxnSpLocks/>
            </p:cNvCxnSpPr>
            <p:nvPr/>
          </p:nvCxnSpPr>
          <p:spPr>
            <a:xfrm>
              <a:off x="4054947" y="3808899"/>
              <a:ext cx="0" cy="36429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0394DEC2-0A63-9DDA-E7D1-847FF510ADEF}"/>
                </a:ext>
              </a:extLst>
            </p:cNvPr>
            <p:cNvSpPr txBox="1"/>
            <p:nvPr/>
          </p:nvSpPr>
          <p:spPr>
            <a:xfrm>
              <a:off x="3563555" y="4919424"/>
              <a:ext cx="930213" cy="415498"/>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kumimoji="0" lang="en-US" sz="1050" b="1" i="0" u="none" strike="noStrike" kern="1200" cap="none" spc="0" normalizeH="0" baseline="0" noProof="0" dirty="0">
                  <a:ln>
                    <a:noFill/>
                  </a:ln>
                  <a:effectLst/>
                  <a:uLnTx/>
                  <a:uFillTx/>
                  <a:latin typeface="Arial" panose="020B0604020202020204"/>
                  <a:ea typeface="Inter" panose="020B0502030000000004" pitchFamily="34" charset="0"/>
                  <a:cs typeface="Calibri" panose="020F0502020204030204" pitchFamily="34" charset="0"/>
                </a:rPr>
                <a:t>Branch Groups</a:t>
              </a:r>
              <a:endParaRPr lang="en-US" sz="2400" b="1" dirty="0"/>
            </a:p>
          </p:txBody>
        </p:sp>
        <p:pic>
          <p:nvPicPr>
            <p:cNvPr id="43" name="Picture 2" descr="black network switch icon - Clip Art Library">
              <a:extLst>
                <a:ext uri="{FF2B5EF4-FFF2-40B4-BE49-F238E27FC236}">
                  <a16:creationId xmlns:a16="http://schemas.microsoft.com/office/drawing/2014/main" id="{AB7351E0-7432-5507-5CDD-7D5BEA1C38C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24361" y="4627245"/>
              <a:ext cx="411780" cy="175693"/>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11F6C0C4-6972-43EB-31BC-57E0CE0FC5BF}"/>
                </a:ext>
              </a:extLst>
            </p:cNvPr>
            <p:cNvGrpSpPr/>
            <p:nvPr/>
          </p:nvGrpSpPr>
          <p:grpSpPr>
            <a:xfrm>
              <a:off x="4132605" y="4586824"/>
              <a:ext cx="251860" cy="246754"/>
              <a:chOff x="7167089" y="5880074"/>
              <a:chExt cx="292653" cy="278256"/>
            </a:xfrm>
          </p:grpSpPr>
          <p:sp>
            <p:nvSpPr>
              <p:cNvPr id="56" name="Rectangle: Rounded Corners 55">
                <a:extLst>
                  <a:ext uri="{FF2B5EF4-FFF2-40B4-BE49-F238E27FC236}">
                    <a16:creationId xmlns:a16="http://schemas.microsoft.com/office/drawing/2014/main" id="{FC974C9F-7A26-B675-8681-E78F744F97CC}"/>
                  </a:ext>
                </a:extLst>
              </p:cNvPr>
              <p:cNvSpPr/>
              <p:nvPr/>
            </p:nvSpPr>
            <p:spPr>
              <a:xfrm>
                <a:off x="7167089" y="5880074"/>
                <a:ext cx="292653" cy="278256"/>
              </a:xfrm>
              <a:prstGeom prst="roundRect">
                <a:avLst/>
              </a:prstGeom>
              <a:noFill/>
              <a:ln w="12700" cap="flat" cmpd="sng" algn="ctr">
                <a:solidFill>
                  <a:srgbClr val="000000"/>
                </a:solidFill>
                <a:prstDash val="solid"/>
                <a:miter lim="800000"/>
              </a:ln>
              <a:effectLst/>
            </p:spPr>
            <p:txBody>
              <a:bodyPr rtlCol="0" anchor="ctr"/>
              <a:lstStyle/>
              <a:p>
                <a:pPr algn="ctr">
                  <a:lnSpc>
                    <a:spcPct val="90000"/>
                  </a:lnSpc>
                  <a:spcBef>
                    <a:spcPts val="300"/>
                  </a:spcBef>
                  <a:defRPr/>
                </a:pPr>
                <a:endParaRPr lang="es-PE" sz="1400" kern="0" dirty="0" err="1">
                  <a:solidFill>
                    <a:srgbClr val="FFFFFF"/>
                  </a:solidFill>
                  <a:latin typeface="Arial" panose="020B0604020202020204"/>
                </a:endParaRPr>
              </a:p>
            </p:txBody>
          </p:sp>
          <p:grpSp>
            <p:nvGrpSpPr>
              <p:cNvPr id="57" name="Group 56">
                <a:extLst>
                  <a:ext uri="{FF2B5EF4-FFF2-40B4-BE49-F238E27FC236}">
                    <a16:creationId xmlns:a16="http://schemas.microsoft.com/office/drawing/2014/main" id="{3A66F236-F2E7-037F-DA23-D2EF917D5B53}"/>
                  </a:ext>
                </a:extLst>
              </p:cNvPr>
              <p:cNvGrpSpPr/>
              <p:nvPr/>
            </p:nvGrpSpPr>
            <p:grpSpPr>
              <a:xfrm>
                <a:off x="7186641" y="5882511"/>
                <a:ext cx="253548" cy="274566"/>
                <a:chOff x="7137497" y="5057657"/>
                <a:chExt cx="632028" cy="690644"/>
              </a:xfrm>
            </p:grpSpPr>
            <p:pic>
              <p:nvPicPr>
                <p:cNvPr id="58" name="Picture 317">
                  <a:extLst>
                    <a:ext uri="{FF2B5EF4-FFF2-40B4-BE49-F238E27FC236}">
                      <a16:creationId xmlns:a16="http://schemas.microsoft.com/office/drawing/2014/main" id="{BEB42A9D-26D0-71E9-3FD8-0713F8F6AF2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bwMode="auto">
                <a:xfrm>
                  <a:off x="7137497" y="5057657"/>
                  <a:ext cx="632028" cy="6906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 name="Oval 58">
                  <a:extLst>
                    <a:ext uri="{FF2B5EF4-FFF2-40B4-BE49-F238E27FC236}">
                      <a16:creationId xmlns:a16="http://schemas.microsoft.com/office/drawing/2014/main" id="{C40D08D9-D495-D1CA-DA4C-8FD39F37723B}"/>
                    </a:ext>
                  </a:extLst>
                </p:cNvPr>
                <p:cNvSpPr/>
                <p:nvPr/>
              </p:nvSpPr>
              <p:spPr>
                <a:xfrm>
                  <a:off x="7362949" y="5313187"/>
                  <a:ext cx="181124" cy="179333"/>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grpSp>
        </p:grpSp>
        <p:pic>
          <p:nvPicPr>
            <p:cNvPr id="45" name="Picture 122">
              <a:extLst>
                <a:ext uri="{FF2B5EF4-FFF2-40B4-BE49-F238E27FC236}">
                  <a16:creationId xmlns:a16="http://schemas.microsoft.com/office/drawing/2014/main" id="{7FAEB25D-0AB0-7795-07DE-294A1F8682C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bwMode="auto">
            <a:xfrm>
              <a:off x="4728456" y="4206876"/>
              <a:ext cx="371979" cy="371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46" name="Straight Connector 45">
              <a:extLst>
                <a:ext uri="{FF2B5EF4-FFF2-40B4-BE49-F238E27FC236}">
                  <a16:creationId xmlns:a16="http://schemas.microsoft.com/office/drawing/2014/main" id="{8940C114-90FD-AB60-DDF4-34ED6955748F}"/>
                </a:ext>
              </a:extLst>
            </p:cNvPr>
            <p:cNvCxnSpPr>
              <a:cxnSpLocks/>
            </p:cNvCxnSpPr>
            <p:nvPr/>
          </p:nvCxnSpPr>
          <p:spPr>
            <a:xfrm>
              <a:off x="5071059" y="3808899"/>
              <a:ext cx="0" cy="36429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47" name="Picture 122">
              <a:extLst>
                <a:ext uri="{FF2B5EF4-FFF2-40B4-BE49-F238E27FC236}">
                  <a16:creationId xmlns:a16="http://schemas.microsoft.com/office/drawing/2014/main" id="{480C5018-C3BB-BDB0-949B-0C48DCEAD00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bwMode="auto">
            <a:xfrm>
              <a:off x="5037429" y="4205492"/>
              <a:ext cx="371979" cy="3719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 name="TextBox 47">
              <a:extLst>
                <a:ext uri="{FF2B5EF4-FFF2-40B4-BE49-F238E27FC236}">
                  <a16:creationId xmlns:a16="http://schemas.microsoft.com/office/drawing/2014/main" id="{EFF06633-646C-72C4-4A28-B70DE7045CF5}"/>
                </a:ext>
              </a:extLst>
            </p:cNvPr>
            <p:cNvSpPr txBox="1"/>
            <p:nvPr/>
          </p:nvSpPr>
          <p:spPr>
            <a:xfrm>
              <a:off x="4572322" y="4586824"/>
              <a:ext cx="930213" cy="415498"/>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kumimoji="0" lang="en-US" sz="1050" b="1" i="0" u="none" strike="noStrike" kern="1200" cap="none" spc="0" normalizeH="0" baseline="0" noProof="0" dirty="0">
                  <a:ln>
                    <a:noFill/>
                  </a:ln>
                  <a:effectLst/>
                  <a:uLnTx/>
                  <a:uFillTx/>
                  <a:latin typeface="Arial" panose="020B0604020202020204"/>
                  <a:ea typeface="Inter" panose="020B0502030000000004" pitchFamily="34" charset="0"/>
                  <a:cs typeface="Calibri" panose="020F0502020204030204" pitchFamily="34" charset="0"/>
                </a:rPr>
                <a:t>DC-HQ Groups</a:t>
              </a:r>
              <a:endParaRPr lang="en-US" sz="2400" b="1" dirty="0"/>
            </a:p>
          </p:txBody>
        </p:sp>
        <p:sp>
          <p:nvSpPr>
            <p:cNvPr id="49" name="Rectangle 48">
              <a:extLst>
                <a:ext uri="{FF2B5EF4-FFF2-40B4-BE49-F238E27FC236}">
                  <a16:creationId xmlns:a16="http://schemas.microsoft.com/office/drawing/2014/main" id="{823F8D74-844E-F65D-6FFA-E8D6552BA2E7}"/>
                </a:ext>
              </a:extLst>
            </p:cNvPr>
            <p:cNvSpPr/>
            <p:nvPr/>
          </p:nvSpPr>
          <p:spPr>
            <a:xfrm>
              <a:off x="5599936" y="4205492"/>
              <a:ext cx="941916" cy="684462"/>
            </a:xfrm>
            <a:prstGeom prst="rect">
              <a:avLst/>
            </a:prstGeom>
            <a:noFill/>
            <a:ln w="127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cxnSp>
          <p:nvCxnSpPr>
            <p:cNvPr id="50" name="Straight Connector 49">
              <a:extLst>
                <a:ext uri="{FF2B5EF4-FFF2-40B4-BE49-F238E27FC236}">
                  <a16:creationId xmlns:a16="http://schemas.microsoft.com/office/drawing/2014/main" id="{2DCB4930-649C-E704-C1E5-C664FFCF48EF}"/>
                </a:ext>
              </a:extLst>
            </p:cNvPr>
            <p:cNvCxnSpPr>
              <a:cxnSpLocks/>
            </p:cNvCxnSpPr>
            <p:nvPr/>
          </p:nvCxnSpPr>
          <p:spPr>
            <a:xfrm>
              <a:off x="6096000" y="3808899"/>
              <a:ext cx="0" cy="36429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51" name="Picture 50" descr="A close up of a logo&#10;&#10;Description automatically generated">
              <a:extLst>
                <a:ext uri="{FF2B5EF4-FFF2-40B4-BE49-F238E27FC236}">
                  <a16:creationId xmlns:a16="http://schemas.microsoft.com/office/drawing/2014/main" id="{E5C8C0AB-FF21-CDB4-E2BD-9BC91F49B127}"/>
                </a:ext>
              </a:extLst>
            </p:cNvPr>
            <p:cNvPicPr>
              <a:picLocks noChangeAspect="1"/>
            </p:cNvPicPr>
            <p:nvPr/>
          </p:nvPicPr>
          <p:blipFill>
            <a:blip r:embed="rId14"/>
            <a:stretch>
              <a:fillRect/>
            </a:stretch>
          </p:blipFill>
          <p:spPr>
            <a:xfrm>
              <a:off x="5726870" y="4333429"/>
              <a:ext cx="253607" cy="218299"/>
            </a:xfrm>
            <a:prstGeom prst="rect">
              <a:avLst/>
            </a:prstGeom>
          </p:spPr>
        </p:pic>
        <p:pic>
          <p:nvPicPr>
            <p:cNvPr id="52" name="Imagen 10">
              <a:extLst>
                <a:ext uri="{FF2B5EF4-FFF2-40B4-BE49-F238E27FC236}">
                  <a16:creationId xmlns:a16="http://schemas.microsoft.com/office/drawing/2014/main" id="{FD0F00EC-2E93-1AD4-AC00-5A03423A6F00}"/>
                </a:ext>
              </a:extLst>
            </p:cNvPr>
            <p:cNvPicPr>
              <a:picLocks noChangeAspect="1"/>
            </p:cNvPicPr>
            <p:nvPr/>
          </p:nvPicPr>
          <p:blipFill rotWithShape="1">
            <a:blip r:embed="rId15"/>
            <a:srcRect b="33739"/>
            <a:stretch/>
          </p:blipFill>
          <p:spPr>
            <a:xfrm>
              <a:off x="5773365" y="4721000"/>
              <a:ext cx="592088" cy="116390"/>
            </a:xfrm>
            <a:prstGeom prst="rect">
              <a:avLst/>
            </a:prstGeom>
          </p:spPr>
        </p:pic>
        <p:pic>
          <p:nvPicPr>
            <p:cNvPr id="53" name="Picture 10">
              <a:extLst>
                <a:ext uri="{FF2B5EF4-FFF2-40B4-BE49-F238E27FC236}">
                  <a16:creationId xmlns:a16="http://schemas.microsoft.com/office/drawing/2014/main" id="{3D251D19-6C3E-E3F0-7FEA-3DED59769C6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050493" y="4325033"/>
              <a:ext cx="362479" cy="11478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2">
              <a:extLst>
                <a:ext uri="{FF2B5EF4-FFF2-40B4-BE49-F238E27FC236}">
                  <a16:creationId xmlns:a16="http://schemas.microsoft.com/office/drawing/2014/main" id="{214008EF-418B-2D8F-4C23-F0D276D0710B}"/>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27578" b="26546"/>
            <a:stretch/>
          </p:blipFill>
          <p:spPr bwMode="auto">
            <a:xfrm>
              <a:off x="6045153" y="4494761"/>
              <a:ext cx="458319" cy="210256"/>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1AD46552-5833-186B-EE08-908C7EAB3218}"/>
                </a:ext>
              </a:extLst>
            </p:cNvPr>
            <p:cNvSpPr txBox="1"/>
            <p:nvPr/>
          </p:nvSpPr>
          <p:spPr>
            <a:xfrm>
              <a:off x="5630893" y="4935870"/>
              <a:ext cx="930213" cy="415498"/>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kumimoji="0" lang="en-US" sz="1050" b="1" i="0" u="none" strike="noStrike" kern="1200" cap="none" spc="0" normalizeH="0" baseline="0" noProof="0" dirty="0">
                  <a:ln>
                    <a:noFill/>
                  </a:ln>
                  <a:effectLst/>
                  <a:uLnTx/>
                  <a:uFillTx/>
                  <a:latin typeface="Arial" panose="020B0604020202020204"/>
                  <a:ea typeface="Inter" panose="020B0502030000000004" pitchFamily="34" charset="0"/>
                  <a:cs typeface="Calibri" panose="020F0502020204030204" pitchFamily="34" charset="0"/>
                </a:rPr>
                <a:t>DC-Private Groups</a:t>
              </a:r>
              <a:endParaRPr lang="en-US" sz="2400" b="1" dirty="0"/>
            </a:p>
          </p:txBody>
        </p:sp>
      </p:grpSp>
    </p:spTree>
    <p:extLst>
      <p:ext uri="{BB962C8B-B14F-4D97-AF65-F5344CB8AC3E}">
        <p14:creationId xmlns:p14="http://schemas.microsoft.com/office/powerpoint/2010/main" val="13954197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AE15BC-58D5-8B52-CBDB-731D7A7E0493}"/>
              </a:ext>
            </a:extLst>
          </p:cNvPr>
          <p:cNvSpPr>
            <a:spLocks noGrp="1"/>
          </p:cNvSpPr>
          <p:nvPr>
            <p:ph type="sldNum" sz="quarter" idx="12"/>
          </p:nvPr>
        </p:nvSpPr>
        <p:spPr/>
        <p:txBody>
          <a:bodyPr/>
          <a:lstStyle/>
          <a:p>
            <a:fld id="{068BCA6D-6259-44E2-97C8-5D261EFBA7C4}" type="slidenum">
              <a:rPr lang="en-GB" smtClean="0"/>
              <a:pPr/>
              <a:t>27</a:t>
            </a:fld>
            <a:endParaRPr lang="en-GB"/>
          </a:p>
        </p:txBody>
      </p:sp>
      <p:sp>
        <p:nvSpPr>
          <p:cNvPr id="5" name="CuadroTexto 3">
            <a:extLst>
              <a:ext uri="{FF2B5EF4-FFF2-40B4-BE49-F238E27FC236}">
                <a16:creationId xmlns:a16="http://schemas.microsoft.com/office/drawing/2014/main" id="{160A2916-C78A-A40E-7ECD-76ECF5707434}"/>
              </a:ext>
            </a:extLst>
          </p:cNvPr>
          <p:cNvSpPr txBox="1"/>
          <p:nvPr/>
        </p:nvSpPr>
        <p:spPr>
          <a:xfrm>
            <a:off x="271863" y="577973"/>
            <a:ext cx="7276249" cy="461665"/>
          </a:xfrm>
          <a:prstGeom prst="rect">
            <a:avLst/>
          </a:prstGeom>
          <a:noFill/>
        </p:spPr>
        <p:txBody>
          <a:bodyPr wrap="square" rtlCol="0">
            <a:spAutoFit/>
          </a:bodyPr>
          <a:lstStyle/>
          <a:p>
            <a:r>
              <a:rPr lang="es-ES_tradnl" sz="2400" b="1" dirty="0" err="1">
                <a:latin typeface="Arial" panose="020B0604020202020204" pitchFamily="34" charset="0"/>
                <a:cs typeface="Arial" panose="020B0604020202020204" pitchFamily="34" charset="0"/>
              </a:rPr>
              <a:t>Switching</a:t>
            </a:r>
            <a:r>
              <a:rPr lang="es-ES_tradnl" sz="2400" b="1" dirty="0">
                <a:latin typeface="Arial" panose="020B0604020202020204" pitchFamily="34" charset="0"/>
                <a:cs typeface="Arial" panose="020B0604020202020204" pitchFamily="34" charset="0"/>
              </a:rPr>
              <a:t> and Wireless</a:t>
            </a:r>
          </a:p>
        </p:txBody>
      </p:sp>
      <p:sp>
        <p:nvSpPr>
          <p:cNvPr id="2" name="CuadroTexto 3">
            <a:extLst>
              <a:ext uri="{FF2B5EF4-FFF2-40B4-BE49-F238E27FC236}">
                <a16:creationId xmlns:a16="http://schemas.microsoft.com/office/drawing/2014/main" id="{A6E7AB5D-3EBF-852C-7DE3-0C8D676DED04}"/>
              </a:ext>
            </a:extLst>
          </p:cNvPr>
          <p:cNvSpPr txBox="1"/>
          <p:nvPr/>
        </p:nvSpPr>
        <p:spPr>
          <a:xfrm>
            <a:off x="271864" y="1039638"/>
            <a:ext cx="3497880" cy="369332"/>
          </a:xfrm>
          <a:prstGeom prst="rect">
            <a:avLst/>
          </a:prstGeom>
          <a:noFill/>
        </p:spPr>
        <p:txBody>
          <a:bodyPr wrap="square" rtlCol="0">
            <a:spAutoFit/>
          </a:bodyPr>
          <a:lstStyle/>
          <a:p>
            <a:r>
              <a:rPr lang="es-ES_tradnl" dirty="0">
                <a:solidFill>
                  <a:schemeClr val="accent1"/>
                </a:solidFill>
                <a:latin typeface="Arial" panose="020B0604020202020204" pitchFamily="34" charset="0"/>
                <a:cs typeface="Arial" panose="020B0604020202020204" pitchFamily="34" charset="0"/>
              </a:rPr>
              <a:t>LAN Edge / SD-Branch</a:t>
            </a:r>
          </a:p>
        </p:txBody>
      </p:sp>
      <p:sp>
        <p:nvSpPr>
          <p:cNvPr id="3" name="TextBox 25">
            <a:extLst>
              <a:ext uri="{FF2B5EF4-FFF2-40B4-BE49-F238E27FC236}">
                <a16:creationId xmlns:a16="http://schemas.microsoft.com/office/drawing/2014/main" id="{A0F70CAA-C175-BBEA-02F3-89CFEF5EABCC}"/>
              </a:ext>
            </a:extLst>
          </p:cNvPr>
          <p:cNvSpPr txBox="1"/>
          <p:nvPr/>
        </p:nvSpPr>
        <p:spPr>
          <a:xfrm>
            <a:off x="536759" y="1587426"/>
            <a:ext cx="4421108" cy="3739998"/>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s-ES" sz="1600" dirty="0">
                <a:latin typeface="Arial" panose="020B0604020202020204" pitchFamily="34" charset="0"/>
                <a:cs typeface="Arial" panose="020B0604020202020204" pitchFamily="34" charset="0"/>
              </a:rPr>
              <a:t>Gestión desde el NG-Firewall o vía WNM (Wireless Network Management)</a:t>
            </a:r>
          </a:p>
          <a:p>
            <a:pPr marL="285750" indent="-285750">
              <a:lnSpc>
                <a:spcPct val="150000"/>
              </a:lnSpc>
              <a:buFont typeface="Wingdings" panose="05000000000000000000" pitchFamily="2" charset="2"/>
              <a:buChar char="§"/>
            </a:pPr>
            <a:r>
              <a:rPr lang="es-ES" sz="1600" dirty="0">
                <a:latin typeface="Arial" panose="020B0604020202020204" pitchFamily="34" charset="0"/>
                <a:cs typeface="Arial" panose="020B0604020202020204" pitchFamily="34" charset="0"/>
              </a:rPr>
              <a:t>Zero-</a:t>
            </a:r>
            <a:r>
              <a:rPr lang="es-ES" sz="1600" dirty="0" err="1">
                <a:latin typeface="Arial" panose="020B0604020202020204" pitchFamily="34" charset="0"/>
                <a:cs typeface="Arial" panose="020B0604020202020204" pitchFamily="34" charset="0"/>
              </a:rPr>
              <a:t>Touch</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Deployment</a:t>
            </a:r>
            <a:endParaRPr lang="es-ES" sz="1600" dirty="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s-ES" sz="1600" dirty="0">
                <a:latin typeface="Arial" panose="020B0604020202020204" pitchFamily="34" charset="0"/>
                <a:cs typeface="Arial" panose="020B0604020202020204" pitchFamily="34" charset="0"/>
              </a:rPr>
              <a:t>7 modelos de Switches </a:t>
            </a:r>
            <a:r>
              <a:rPr lang="es-ES" sz="1600" dirty="0" err="1">
                <a:latin typeface="Arial" panose="020B0604020202020204" pitchFamily="34" charset="0"/>
                <a:cs typeface="Arial" panose="020B0604020202020204" pitchFamily="34" charset="0"/>
              </a:rPr>
              <a:t>PoE</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PoE</a:t>
            </a:r>
            <a:r>
              <a:rPr lang="es-ES" sz="1600" dirty="0">
                <a:latin typeface="Arial" panose="020B0604020202020204" pitchFamily="34" charset="0"/>
                <a:cs typeface="Arial" panose="020B0604020202020204" pitchFamily="34" charset="0"/>
              </a:rPr>
              <a:t>+, de 8, 10, 24 y 48 puertos, (conectividad 1/10G)</a:t>
            </a:r>
          </a:p>
          <a:p>
            <a:pPr marL="285750" indent="-285750">
              <a:lnSpc>
                <a:spcPct val="150000"/>
              </a:lnSpc>
              <a:buFont typeface="Wingdings" panose="05000000000000000000" pitchFamily="2" charset="2"/>
              <a:buChar char="§"/>
            </a:pPr>
            <a:r>
              <a:rPr lang="es-ES" sz="1600" dirty="0">
                <a:latin typeface="Arial" panose="020B0604020202020204" pitchFamily="34" charset="0"/>
                <a:cs typeface="Arial" panose="020B0604020202020204" pitchFamily="34" charset="0"/>
              </a:rPr>
              <a:t>3 modelos de AP </a:t>
            </a:r>
            <a:r>
              <a:rPr lang="es-ES" sz="1600" dirty="0" err="1">
                <a:latin typeface="Arial" panose="020B0604020202020204" pitchFamily="34" charset="0"/>
                <a:cs typeface="Arial" panose="020B0604020202020204" pitchFamily="34" charset="0"/>
              </a:rPr>
              <a:t>Indoor</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SonicWave</a:t>
            </a:r>
            <a:r>
              <a:rPr lang="es-ES" sz="1600" dirty="0">
                <a:latin typeface="Arial" panose="020B0604020202020204" pitchFamily="34" charset="0"/>
                <a:cs typeface="Arial" panose="020B0604020202020204" pitchFamily="34" charset="0"/>
              </a:rPr>
              <a:t> series 600) y 1 modelo de AP </a:t>
            </a:r>
            <a:r>
              <a:rPr lang="es-ES" sz="1600" dirty="0" err="1">
                <a:latin typeface="Arial" panose="020B0604020202020204" pitchFamily="34" charset="0"/>
                <a:cs typeface="Arial" panose="020B0604020202020204" pitchFamily="34" charset="0"/>
              </a:rPr>
              <a:t>Outdoor</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SonicWave</a:t>
            </a:r>
            <a:r>
              <a:rPr lang="es-ES" sz="1600" dirty="0">
                <a:latin typeface="Arial" panose="020B0604020202020204" pitchFamily="34" charset="0"/>
                <a:cs typeface="Arial" panose="020B0604020202020204" pitchFamily="34" charset="0"/>
              </a:rPr>
              <a:t> 432o)</a:t>
            </a:r>
          </a:p>
          <a:p>
            <a:pPr marL="285750" indent="-285750">
              <a:lnSpc>
                <a:spcPct val="150000"/>
              </a:lnSpc>
              <a:buFont typeface="Wingdings" panose="05000000000000000000" pitchFamily="2" charset="2"/>
              <a:buChar char="§"/>
            </a:pPr>
            <a:r>
              <a:rPr lang="es-ES" sz="1600" dirty="0" err="1">
                <a:latin typeface="Arial" panose="020B0604020202020204" pitchFamily="34" charset="0"/>
                <a:cs typeface="Arial" panose="020B0604020202020204" pitchFamily="34" charset="0"/>
              </a:rPr>
              <a:t>WiFi</a:t>
            </a:r>
            <a:r>
              <a:rPr lang="es-ES" sz="1600" dirty="0">
                <a:latin typeface="Arial" panose="020B0604020202020204" pitchFamily="34" charset="0"/>
                <a:cs typeface="Arial" panose="020B0604020202020204" pitchFamily="34" charset="0"/>
              </a:rPr>
              <a:t> </a:t>
            </a:r>
            <a:r>
              <a:rPr lang="es-ES" sz="1600" dirty="0" err="1">
                <a:latin typeface="Arial" panose="020B0604020202020204" pitchFamily="34" charset="0"/>
                <a:cs typeface="Arial" panose="020B0604020202020204" pitchFamily="34" charset="0"/>
              </a:rPr>
              <a:t>Planner</a:t>
            </a:r>
            <a:endParaRPr lang="es-ES" sz="1600" dirty="0">
              <a:latin typeface="Arial" panose="020B0604020202020204" pitchFamily="34" charset="0"/>
              <a:cs typeface="Arial" panose="020B0604020202020204" pitchFamily="34" charset="0"/>
            </a:endParaRPr>
          </a:p>
          <a:p>
            <a:pPr marL="285750" indent="-285750">
              <a:lnSpc>
                <a:spcPct val="150000"/>
              </a:lnSpc>
              <a:buFont typeface="Wingdings" panose="05000000000000000000" pitchFamily="2" charset="2"/>
              <a:buChar char="§"/>
            </a:pPr>
            <a:r>
              <a:rPr lang="es-ES" sz="1600" dirty="0" err="1">
                <a:latin typeface="Arial" panose="020B0604020202020204" pitchFamily="34" charset="0"/>
                <a:cs typeface="Arial" panose="020B0604020202020204" pitchFamily="34" charset="0"/>
              </a:rPr>
              <a:t>SonicWiFi</a:t>
            </a:r>
            <a:r>
              <a:rPr lang="es-ES" sz="1600" dirty="0">
                <a:latin typeface="Arial" panose="020B0604020202020204" pitchFamily="34" charset="0"/>
                <a:cs typeface="Arial" panose="020B0604020202020204" pitchFamily="34" charset="0"/>
              </a:rPr>
              <a:t> Mobile App</a:t>
            </a:r>
          </a:p>
        </p:txBody>
      </p:sp>
      <p:pic>
        <p:nvPicPr>
          <p:cNvPr id="6" name="Picture 5">
            <a:extLst>
              <a:ext uri="{FF2B5EF4-FFF2-40B4-BE49-F238E27FC236}">
                <a16:creationId xmlns:a16="http://schemas.microsoft.com/office/drawing/2014/main" id="{FD758221-B4BD-E1DC-817D-6C7756ADDE67}"/>
              </a:ext>
            </a:extLst>
          </p:cNvPr>
          <p:cNvPicPr>
            <a:picLocks noChangeAspect="1"/>
          </p:cNvPicPr>
          <p:nvPr/>
        </p:nvPicPr>
        <p:blipFill>
          <a:blip r:embed="rId2"/>
          <a:stretch>
            <a:fillRect/>
          </a:stretch>
        </p:blipFill>
        <p:spPr>
          <a:xfrm>
            <a:off x="5803868" y="1587426"/>
            <a:ext cx="4301693" cy="2118276"/>
          </a:xfrm>
          <a:prstGeom prst="rect">
            <a:avLst/>
          </a:prstGeom>
          <a:ln>
            <a:solidFill>
              <a:schemeClr val="tx1"/>
            </a:solidFill>
          </a:ln>
        </p:spPr>
      </p:pic>
      <p:pic>
        <p:nvPicPr>
          <p:cNvPr id="7" name="Content Placeholder 4">
            <a:extLst>
              <a:ext uri="{FF2B5EF4-FFF2-40B4-BE49-F238E27FC236}">
                <a16:creationId xmlns:a16="http://schemas.microsoft.com/office/drawing/2014/main" id="{911522E3-B566-59E0-0199-92A51A8BAFCC}"/>
              </a:ext>
            </a:extLst>
          </p:cNvPr>
          <p:cNvPicPr>
            <a:picLocks noGrp="1" noChangeAspect="1"/>
          </p:cNvPicPr>
          <p:nvPr/>
        </p:nvPicPr>
        <p:blipFill>
          <a:blip r:embed="rId3"/>
          <a:srcRect/>
          <a:stretch/>
        </p:blipFill>
        <p:spPr>
          <a:xfrm>
            <a:off x="5803868" y="3923693"/>
            <a:ext cx="4301693" cy="2315954"/>
          </a:xfrm>
          <a:prstGeom prst="rect">
            <a:avLst/>
          </a:prstGeom>
          <a:ln>
            <a:solidFill>
              <a:schemeClr val="tx1"/>
            </a:solidFill>
          </a:ln>
          <a:effectLst/>
        </p:spPr>
      </p:pic>
    </p:spTree>
    <p:extLst>
      <p:ext uri="{BB962C8B-B14F-4D97-AF65-F5344CB8AC3E}">
        <p14:creationId xmlns:p14="http://schemas.microsoft.com/office/powerpoint/2010/main" val="18849501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AE15BC-58D5-8B52-CBDB-731D7A7E0493}"/>
              </a:ext>
            </a:extLst>
          </p:cNvPr>
          <p:cNvSpPr>
            <a:spLocks noGrp="1"/>
          </p:cNvSpPr>
          <p:nvPr>
            <p:ph type="sldNum" sz="quarter" idx="12"/>
          </p:nvPr>
        </p:nvSpPr>
        <p:spPr/>
        <p:txBody>
          <a:bodyPr/>
          <a:lstStyle/>
          <a:p>
            <a:fld id="{068BCA6D-6259-44E2-97C8-5D261EFBA7C4}" type="slidenum">
              <a:rPr lang="en-GB" smtClean="0"/>
              <a:pPr/>
              <a:t>28</a:t>
            </a:fld>
            <a:endParaRPr lang="en-GB"/>
          </a:p>
        </p:txBody>
      </p:sp>
      <p:grpSp>
        <p:nvGrpSpPr>
          <p:cNvPr id="32" name="Group 31">
            <a:extLst>
              <a:ext uri="{FF2B5EF4-FFF2-40B4-BE49-F238E27FC236}">
                <a16:creationId xmlns:a16="http://schemas.microsoft.com/office/drawing/2014/main" id="{AFFF2B68-86A0-A201-1C7C-2995ABD64A29}"/>
              </a:ext>
            </a:extLst>
          </p:cNvPr>
          <p:cNvGrpSpPr/>
          <p:nvPr/>
        </p:nvGrpSpPr>
        <p:grpSpPr>
          <a:xfrm>
            <a:off x="197559" y="1569827"/>
            <a:ext cx="11761077" cy="4957503"/>
            <a:chOff x="197559" y="1569827"/>
            <a:chExt cx="11761077" cy="4957503"/>
          </a:xfrm>
        </p:grpSpPr>
        <p:sp>
          <p:nvSpPr>
            <p:cNvPr id="8" name="Rectangle 7">
              <a:extLst>
                <a:ext uri="{FF2B5EF4-FFF2-40B4-BE49-F238E27FC236}">
                  <a16:creationId xmlns:a16="http://schemas.microsoft.com/office/drawing/2014/main" id="{186A9BF7-D480-2BA1-2A48-CDE2C28FFDBA}"/>
                </a:ext>
              </a:extLst>
            </p:cNvPr>
            <p:cNvSpPr/>
            <p:nvPr/>
          </p:nvSpPr>
          <p:spPr>
            <a:xfrm>
              <a:off x="881156" y="1603153"/>
              <a:ext cx="10918728" cy="4417763"/>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TextBox 48">
              <a:extLst>
                <a:ext uri="{FF2B5EF4-FFF2-40B4-BE49-F238E27FC236}">
                  <a16:creationId xmlns:a16="http://schemas.microsoft.com/office/drawing/2014/main" id="{04399917-5277-3B72-8BAD-57AE5003C8B5}"/>
                </a:ext>
              </a:extLst>
            </p:cNvPr>
            <p:cNvSpPr txBox="1">
              <a:spLocks noChangeArrowheads="1"/>
            </p:cNvSpPr>
            <p:nvPr/>
          </p:nvSpPr>
          <p:spPr bwMode="auto">
            <a:xfrm rot="16200000">
              <a:off x="306641" y="5205346"/>
              <a:ext cx="869026"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333" b="1" i="0" u="none" strike="noStrike" kern="1200" cap="none" spc="0" normalizeH="0" baseline="0" noProof="0" dirty="0">
                  <a:ln>
                    <a:noFill/>
                  </a:ln>
                  <a:solidFill>
                    <a:srgbClr val="000000"/>
                  </a:solidFill>
                  <a:effectLst/>
                  <a:uLnTx/>
                  <a:uFillTx/>
                  <a:latin typeface="Lato"/>
                  <a:ea typeface="+mn-ea"/>
                  <a:cs typeface="Arial" panose="020B0604020202020204" pitchFamily="34" charset="0"/>
                </a:rPr>
                <a:t>8</a:t>
              </a:r>
            </a:p>
          </p:txBody>
        </p:sp>
        <p:sp>
          <p:nvSpPr>
            <p:cNvPr id="10" name="TextBox 48">
              <a:extLst>
                <a:ext uri="{FF2B5EF4-FFF2-40B4-BE49-F238E27FC236}">
                  <a16:creationId xmlns:a16="http://schemas.microsoft.com/office/drawing/2014/main" id="{BCDAB765-D7B2-B3A5-ED3D-7C41A5F57FA9}"/>
                </a:ext>
              </a:extLst>
            </p:cNvPr>
            <p:cNvSpPr txBox="1">
              <a:spLocks noChangeArrowheads="1"/>
            </p:cNvSpPr>
            <p:nvPr/>
          </p:nvSpPr>
          <p:spPr bwMode="auto">
            <a:xfrm rot="16200000">
              <a:off x="292014" y="3175336"/>
              <a:ext cx="881606"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333" b="1" i="0" u="none" strike="noStrike" kern="1200" cap="none" spc="0" normalizeH="0" baseline="0" noProof="0" dirty="0">
                  <a:ln>
                    <a:noFill/>
                  </a:ln>
                  <a:solidFill>
                    <a:srgbClr val="000000"/>
                  </a:solidFill>
                  <a:effectLst/>
                  <a:uLnTx/>
                  <a:uFillTx/>
                  <a:latin typeface="Lato"/>
                  <a:ea typeface="+mn-ea"/>
                  <a:cs typeface="Arial" panose="020B0604020202020204" pitchFamily="34" charset="0"/>
                </a:rPr>
                <a:t>24</a:t>
              </a:r>
            </a:p>
          </p:txBody>
        </p:sp>
        <p:cxnSp>
          <p:nvCxnSpPr>
            <p:cNvPr id="11" name="Straight Arrow Connector 10">
              <a:extLst>
                <a:ext uri="{FF2B5EF4-FFF2-40B4-BE49-F238E27FC236}">
                  <a16:creationId xmlns:a16="http://schemas.microsoft.com/office/drawing/2014/main" id="{02DB9A07-668C-92F7-1822-058C16008DFF}"/>
                </a:ext>
              </a:extLst>
            </p:cNvPr>
            <p:cNvCxnSpPr>
              <a:cxnSpLocks/>
            </p:cNvCxnSpPr>
            <p:nvPr/>
          </p:nvCxnSpPr>
          <p:spPr>
            <a:xfrm flipV="1">
              <a:off x="861334" y="1569827"/>
              <a:ext cx="0" cy="4491433"/>
            </a:xfrm>
            <a:prstGeom prst="straightConnector1">
              <a:avLst/>
            </a:prstGeom>
            <a:ln w="3175">
              <a:solidFill>
                <a:schemeClr val="tx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26F90AF-0EC8-2F18-6C18-474C2FF48577}"/>
                </a:ext>
              </a:extLst>
            </p:cNvPr>
            <p:cNvCxnSpPr>
              <a:cxnSpLocks/>
            </p:cNvCxnSpPr>
            <p:nvPr/>
          </p:nvCxnSpPr>
          <p:spPr>
            <a:xfrm flipV="1">
              <a:off x="872140" y="6044967"/>
              <a:ext cx="11086496" cy="16293"/>
            </a:xfrm>
            <a:prstGeom prst="straightConnector1">
              <a:avLst/>
            </a:prstGeom>
            <a:ln w="3175">
              <a:solidFill>
                <a:schemeClr val="tx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TextBox 48">
              <a:extLst>
                <a:ext uri="{FF2B5EF4-FFF2-40B4-BE49-F238E27FC236}">
                  <a16:creationId xmlns:a16="http://schemas.microsoft.com/office/drawing/2014/main" id="{89C32D49-6539-BCEE-CE09-E836BBE5A8A4}"/>
                </a:ext>
              </a:extLst>
            </p:cNvPr>
            <p:cNvSpPr txBox="1">
              <a:spLocks noChangeArrowheads="1"/>
            </p:cNvSpPr>
            <p:nvPr/>
          </p:nvSpPr>
          <p:spPr bwMode="auto">
            <a:xfrm>
              <a:off x="935224" y="5712061"/>
              <a:ext cx="1910179"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altLang="en-US" sz="1333" b="1" dirty="0">
                  <a:solidFill>
                    <a:srgbClr val="000000"/>
                  </a:solidFill>
                  <a:latin typeface="Lato"/>
                </a:rPr>
                <a:t>2</a:t>
              </a:r>
              <a:r>
                <a:rPr lang="en-US" altLang="en-US" sz="1333" b="1" dirty="0">
                  <a:solidFill>
                    <a:srgbClr val="000000"/>
                  </a:solidFill>
                  <a:latin typeface="Lato"/>
                </a:rPr>
                <a:t>0 Gbps</a:t>
              </a:r>
              <a:endParaRPr kumimoji="0" lang="en-US" altLang="en-US" sz="1333" b="1" i="0" u="none" strike="noStrike" kern="1200" cap="none" spc="0" normalizeH="0" baseline="0" noProof="0" dirty="0">
                <a:ln>
                  <a:noFill/>
                </a:ln>
                <a:solidFill>
                  <a:srgbClr val="000000"/>
                </a:solidFill>
                <a:effectLst/>
                <a:uLnTx/>
                <a:uFillTx/>
                <a:latin typeface="Lato"/>
                <a:ea typeface="+mn-ea"/>
                <a:cs typeface="Arial" panose="020B0604020202020204" pitchFamily="34" charset="0"/>
              </a:endParaRPr>
            </a:p>
          </p:txBody>
        </p:sp>
        <p:sp>
          <p:nvSpPr>
            <p:cNvPr id="14" name="TextBox 48">
              <a:extLst>
                <a:ext uri="{FF2B5EF4-FFF2-40B4-BE49-F238E27FC236}">
                  <a16:creationId xmlns:a16="http://schemas.microsoft.com/office/drawing/2014/main" id="{9FDE26DC-48B9-8177-BD87-B31584807B75}"/>
                </a:ext>
              </a:extLst>
            </p:cNvPr>
            <p:cNvSpPr txBox="1">
              <a:spLocks noChangeArrowheads="1"/>
            </p:cNvSpPr>
            <p:nvPr/>
          </p:nvSpPr>
          <p:spPr bwMode="auto">
            <a:xfrm rot="16200000">
              <a:off x="301794" y="2255366"/>
              <a:ext cx="843238"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333" b="1" i="0" u="none" strike="noStrike" kern="1200" cap="none" spc="0" normalizeH="0" baseline="0" noProof="0" dirty="0">
                  <a:ln>
                    <a:noFill/>
                  </a:ln>
                  <a:solidFill>
                    <a:srgbClr val="000000"/>
                  </a:solidFill>
                  <a:effectLst/>
                  <a:uLnTx/>
                  <a:uFillTx/>
                  <a:latin typeface="Lato"/>
                  <a:ea typeface="+mn-ea"/>
                  <a:cs typeface="Arial" panose="020B0604020202020204" pitchFamily="34" charset="0"/>
                </a:rPr>
                <a:t>48</a:t>
              </a:r>
            </a:p>
          </p:txBody>
        </p:sp>
        <p:sp>
          <p:nvSpPr>
            <p:cNvPr id="15" name="TextBox 14">
              <a:extLst>
                <a:ext uri="{FF2B5EF4-FFF2-40B4-BE49-F238E27FC236}">
                  <a16:creationId xmlns:a16="http://schemas.microsoft.com/office/drawing/2014/main" id="{C6D1AD02-87D1-4954-2E7B-10EA1B062A03}"/>
                </a:ext>
              </a:extLst>
            </p:cNvPr>
            <p:cNvSpPr txBox="1"/>
            <p:nvPr/>
          </p:nvSpPr>
          <p:spPr>
            <a:xfrm>
              <a:off x="3119396" y="6213398"/>
              <a:ext cx="3486852" cy="313932"/>
            </a:xfrm>
            <a:prstGeom prst="rect">
              <a:avLst/>
            </a:prstGeom>
            <a:noFill/>
          </p:spPr>
          <p:txBody>
            <a:bodyPr wrap="none">
              <a:spAutoFit/>
            </a:bodyPr>
            <a:lstStyle/>
            <a:p>
              <a:pPr marL="0" marR="0" lvl="0" indent="0" algn="l" defTabSz="914400" rtl="0" eaLnBrk="1" fontAlgn="auto" latinLnBrk="0" hangingPunct="1">
                <a:lnSpc>
                  <a:spcPct val="90000"/>
                </a:lnSpc>
                <a:spcBef>
                  <a:spcPts val="800"/>
                </a:spcBef>
                <a:spcAft>
                  <a:spcPts val="0"/>
                </a:spcAft>
                <a:buClr>
                  <a:srgbClr val="FFFFFF"/>
                </a:buClr>
                <a:buSzTx/>
                <a:buFontTx/>
                <a:buNone/>
                <a:tabLst/>
                <a:defRPr/>
              </a:pPr>
              <a:r>
                <a:rPr kumimoji="0" lang="en-US" sz="1600" b="1" i="0" u="none" strike="noStrike" kern="1200" cap="none" spc="0" normalizeH="0" baseline="0" noProof="0" dirty="0">
                  <a:ln>
                    <a:noFill/>
                  </a:ln>
                  <a:solidFill>
                    <a:srgbClr val="000000"/>
                  </a:solidFill>
                  <a:effectLst/>
                  <a:uLnTx/>
                  <a:uFillTx/>
                  <a:latin typeface="Lato"/>
                  <a:ea typeface="+mn-ea"/>
                  <a:cs typeface="+mn-cs"/>
                </a:rPr>
                <a:t>Switching Capacity (Duplex) in Gbps</a:t>
              </a:r>
            </a:p>
          </p:txBody>
        </p:sp>
        <p:sp>
          <p:nvSpPr>
            <p:cNvPr id="16" name="TextBox 48">
              <a:extLst>
                <a:ext uri="{FF2B5EF4-FFF2-40B4-BE49-F238E27FC236}">
                  <a16:creationId xmlns:a16="http://schemas.microsoft.com/office/drawing/2014/main" id="{1CD83908-D9CE-62FC-67D4-C0A44DE17068}"/>
                </a:ext>
              </a:extLst>
            </p:cNvPr>
            <p:cNvSpPr txBox="1">
              <a:spLocks noChangeArrowheads="1"/>
            </p:cNvSpPr>
            <p:nvPr/>
          </p:nvSpPr>
          <p:spPr bwMode="auto">
            <a:xfrm>
              <a:off x="3661970" y="5712061"/>
              <a:ext cx="1633707"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333" b="1" dirty="0">
                  <a:solidFill>
                    <a:srgbClr val="000000"/>
                  </a:solidFill>
                  <a:latin typeface="Lato"/>
                </a:rPr>
                <a:t>24</a:t>
              </a:r>
              <a:r>
                <a:rPr kumimoji="0" lang="en-US" altLang="en-US" sz="1333" b="1" i="0" u="none" strike="noStrike" kern="1200" cap="none" spc="0" normalizeH="0" baseline="0" noProof="0" dirty="0">
                  <a:ln>
                    <a:noFill/>
                  </a:ln>
                  <a:solidFill>
                    <a:srgbClr val="000000"/>
                  </a:solidFill>
                  <a:effectLst/>
                  <a:uLnTx/>
                  <a:uFillTx/>
                  <a:latin typeface="Lato"/>
                  <a:ea typeface="+mn-ea"/>
                  <a:cs typeface="Arial" panose="020B0604020202020204" pitchFamily="34" charset="0"/>
                </a:rPr>
                <a:t> Gbps</a:t>
              </a:r>
            </a:p>
          </p:txBody>
        </p:sp>
        <p:sp>
          <p:nvSpPr>
            <p:cNvPr id="17" name="TextBox 48">
              <a:extLst>
                <a:ext uri="{FF2B5EF4-FFF2-40B4-BE49-F238E27FC236}">
                  <a16:creationId xmlns:a16="http://schemas.microsoft.com/office/drawing/2014/main" id="{C66876EE-9263-0C31-C1F8-5671649027C4}"/>
                </a:ext>
              </a:extLst>
            </p:cNvPr>
            <p:cNvSpPr txBox="1">
              <a:spLocks noChangeArrowheads="1"/>
            </p:cNvSpPr>
            <p:nvPr/>
          </p:nvSpPr>
          <p:spPr bwMode="auto">
            <a:xfrm>
              <a:off x="1047002" y="4420735"/>
              <a:ext cx="2378173" cy="3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467" b="1" dirty="0">
                  <a:solidFill>
                    <a:srgbClr val="0085C3"/>
                  </a:solidFill>
                  <a:latin typeface="Lato"/>
                </a:rPr>
                <a:t>SWS12-8 / SWS12-8POE</a:t>
              </a:r>
              <a:endParaRPr kumimoji="0" lang="en-US" altLang="en-US" sz="1467" b="1" i="0" u="none" strike="noStrike" kern="1200" cap="none" spc="0" normalizeH="0" baseline="0" noProof="0" dirty="0">
                <a:ln>
                  <a:noFill/>
                </a:ln>
                <a:solidFill>
                  <a:srgbClr val="0085C3"/>
                </a:solidFill>
                <a:effectLst/>
                <a:uLnTx/>
                <a:uFillTx/>
                <a:latin typeface="Lato"/>
                <a:ea typeface="+mn-ea"/>
                <a:cs typeface="Arial" panose="020B0604020202020204" pitchFamily="34" charset="0"/>
              </a:endParaRPr>
            </a:p>
          </p:txBody>
        </p:sp>
        <p:sp>
          <p:nvSpPr>
            <p:cNvPr id="18" name="TextBox 48">
              <a:extLst>
                <a:ext uri="{FF2B5EF4-FFF2-40B4-BE49-F238E27FC236}">
                  <a16:creationId xmlns:a16="http://schemas.microsoft.com/office/drawing/2014/main" id="{22521D0A-902C-B2D4-1B5D-968BEFECB805}"/>
                </a:ext>
              </a:extLst>
            </p:cNvPr>
            <p:cNvSpPr txBox="1">
              <a:spLocks noChangeArrowheads="1"/>
            </p:cNvSpPr>
            <p:nvPr/>
          </p:nvSpPr>
          <p:spPr bwMode="auto">
            <a:xfrm>
              <a:off x="9732638" y="5709196"/>
              <a:ext cx="1762182"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333" b="1" dirty="0">
                  <a:solidFill>
                    <a:srgbClr val="000000"/>
                  </a:solidFill>
                  <a:latin typeface="Lato"/>
                </a:rPr>
                <a:t>176 </a:t>
              </a:r>
              <a:r>
                <a:rPr kumimoji="0" lang="en-US" altLang="en-US" sz="1333" b="1" i="0" u="none" strike="noStrike" kern="1200" cap="none" spc="0" normalizeH="0" baseline="0" noProof="0" dirty="0">
                  <a:ln>
                    <a:noFill/>
                  </a:ln>
                  <a:solidFill>
                    <a:srgbClr val="000000"/>
                  </a:solidFill>
                  <a:effectLst/>
                  <a:uLnTx/>
                  <a:uFillTx/>
                  <a:latin typeface="Lato"/>
                  <a:ea typeface="+mn-ea"/>
                  <a:cs typeface="Arial" panose="020B0604020202020204" pitchFamily="34" charset="0"/>
                </a:rPr>
                <a:t>Gbps</a:t>
              </a:r>
            </a:p>
          </p:txBody>
        </p:sp>
        <p:sp>
          <p:nvSpPr>
            <p:cNvPr id="19" name="TextBox 48">
              <a:extLst>
                <a:ext uri="{FF2B5EF4-FFF2-40B4-BE49-F238E27FC236}">
                  <a16:creationId xmlns:a16="http://schemas.microsoft.com/office/drawing/2014/main" id="{68C837E8-C99F-82F0-77A5-4016B5C8E186}"/>
                </a:ext>
              </a:extLst>
            </p:cNvPr>
            <p:cNvSpPr txBox="1">
              <a:spLocks noChangeArrowheads="1"/>
            </p:cNvSpPr>
            <p:nvPr/>
          </p:nvSpPr>
          <p:spPr bwMode="auto">
            <a:xfrm>
              <a:off x="3647680" y="3721360"/>
              <a:ext cx="1933351" cy="3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467" b="1" dirty="0">
                  <a:solidFill>
                    <a:srgbClr val="0085C3"/>
                  </a:solidFill>
                  <a:latin typeface="Lato"/>
                </a:rPr>
                <a:t>SWS12-10FPOE</a:t>
              </a:r>
              <a:endParaRPr kumimoji="0" lang="en-US" altLang="en-US" sz="1467" b="1" i="0" u="none" strike="noStrike" kern="1200" cap="none" spc="0" normalizeH="0" baseline="0" noProof="0" dirty="0">
                <a:ln>
                  <a:noFill/>
                </a:ln>
                <a:solidFill>
                  <a:srgbClr val="0085C3"/>
                </a:solidFill>
                <a:effectLst/>
                <a:uLnTx/>
                <a:uFillTx/>
                <a:latin typeface="Lato"/>
                <a:ea typeface="+mn-ea"/>
                <a:cs typeface="Arial" panose="020B0604020202020204" pitchFamily="34" charset="0"/>
              </a:endParaRPr>
            </a:p>
          </p:txBody>
        </p:sp>
        <p:sp>
          <p:nvSpPr>
            <p:cNvPr id="20" name="TextBox 48">
              <a:extLst>
                <a:ext uri="{FF2B5EF4-FFF2-40B4-BE49-F238E27FC236}">
                  <a16:creationId xmlns:a16="http://schemas.microsoft.com/office/drawing/2014/main" id="{594F5333-6965-8474-F1A7-21D0AFBE2854}"/>
                </a:ext>
              </a:extLst>
            </p:cNvPr>
            <p:cNvSpPr txBox="1">
              <a:spLocks noChangeArrowheads="1"/>
            </p:cNvSpPr>
            <p:nvPr/>
          </p:nvSpPr>
          <p:spPr bwMode="auto">
            <a:xfrm>
              <a:off x="5639748" y="2722056"/>
              <a:ext cx="2675075" cy="3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467" b="1" dirty="0">
                  <a:solidFill>
                    <a:srgbClr val="0085C3"/>
                  </a:solidFill>
                  <a:latin typeface="Lato"/>
                </a:rPr>
                <a:t>SWS14-24 / SWS14-24FPOE</a:t>
              </a:r>
              <a:endParaRPr kumimoji="0" lang="en-US" altLang="en-US" sz="1467" b="1" i="0" u="none" strike="noStrike" kern="1200" cap="none" spc="0" normalizeH="0" baseline="0" noProof="0" dirty="0">
                <a:ln>
                  <a:noFill/>
                </a:ln>
                <a:solidFill>
                  <a:srgbClr val="0085C3"/>
                </a:solidFill>
                <a:effectLst/>
                <a:uLnTx/>
                <a:uFillTx/>
                <a:latin typeface="Lato"/>
                <a:ea typeface="+mn-ea"/>
                <a:cs typeface="Arial" panose="020B0604020202020204" pitchFamily="34" charset="0"/>
              </a:endParaRPr>
            </a:p>
          </p:txBody>
        </p:sp>
        <p:sp>
          <p:nvSpPr>
            <p:cNvPr id="21" name="TextBox 48">
              <a:extLst>
                <a:ext uri="{FF2B5EF4-FFF2-40B4-BE49-F238E27FC236}">
                  <a16:creationId xmlns:a16="http://schemas.microsoft.com/office/drawing/2014/main" id="{93870600-BEB7-DAB6-48FD-CBE5302F8F98}"/>
                </a:ext>
              </a:extLst>
            </p:cNvPr>
            <p:cNvSpPr txBox="1">
              <a:spLocks noChangeArrowheads="1"/>
            </p:cNvSpPr>
            <p:nvPr/>
          </p:nvSpPr>
          <p:spPr bwMode="auto">
            <a:xfrm>
              <a:off x="6268260" y="5707445"/>
              <a:ext cx="1633707"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333" b="1" dirty="0">
                  <a:solidFill>
                    <a:srgbClr val="000000"/>
                  </a:solidFill>
                  <a:latin typeface="Lato"/>
                </a:rPr>
                <a:t>128</a:t>
              </a:r>
              <a:r>
                <a:rPr kumimoji="0" lang="en-US" altLang="en-US" sz="1333" b="1" i="0" u="none" strike="noStrike" kern="1200" cap="none" spc="0" normalizeH="0" baseline="0" noProof="0" dirty="0">
                  <a:ln>
                    <a:noFill/>
                  </a:ln>
                  <a:solidFill>
                    <a:srgbClr val="000000"/>
                  </a:solidFill>
                  <a:effectLst/>
                  <a:uLnTx/>
                  <a:uFillTx/>
                  <a:latin typeface="Lato"/>
                  <a:ea typeface="+mn-ea"/>
                  <a:cs typeface="Arial" panose="020B0604020202020204" pitchFamily="34" charset="0"/>
                </a:rPr>
                <a:t> Gbps</a:t>
              </a:r>
            </a:p>
          </p:txBody>
        </p:sp>
        <p:sp>
          <p:nvSpPr>
            <p:cNvPr id="22" name="TextBox 48">
              <a:extLst>
                <a:ext uri="{FF2B5EF4-FFF2-40B4-BE49-F238E27FC236}">
                  <a16:creationId xmlns:a16="http://schemas.microsoft.com/office/drawing/2014/main" id="{244C4280-57DB-6A7A-F277-92BB973D3E5D}"/>
                </a:ext>
              </a:extLst>
            </p:cNvPr>
            <p:cNvSpPr txBox="1">
              <a:spLocks noChangeArrowheads="1"/>
            </p:cNvSpPr>
            <p:nvPr/>
          </p:nvSpPr>
          <p:spPr bwMode="auto">
            <a:xfrm>
              <a:off x="9010863" y="1908928"/>
              <a:ext cx="2667676" cy="3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467" b="1" dirty="0">
                  <a:solidFill>
                    <a:srgbClr val="0085C3"/>
                  </a:solidFill>
                  <a:latin typeface="Lato"/>
                </a:rPr>
                <a:t>SWS14-48 / SWS14-48FPOE</a:t>
              </a:r>
              <a:endParaRPr kumimoji="0" lang="en-US" altLang="en-US" sz="1467" b="1" i="0" u="none" strike="noStrike" kern="1200" cap="none" spc="0" normalizeH="0" baseline="0" noProof="0" dirty="0">
                <a:ln>
                  <a:noFill/>
                </a:ln>
                <a:solidFill>
                  <a:srgbClr val="0085C3"/>
                </a:solidFill>
                <a:effectLst/>
                <a:uLnTx/>
                <a:uFillTx/>
                <a:latin typeface="Lato"/>
                <a:ea typeface="+mn-ea"/>
                <a:cs typeface="Arial" panose="020B0604020202020204" pitchFamily="34" charset="0"/>
              </a:endParaRPr>
            </a:p>
          </p:txBody>
        </p:sp>
        <p:sp>
          <p:nvSpPr>
            <p:cNvPr id="23" name="TextBox 48">
              <a:extLst>
                <a:ext uri="{FF2B5EF4-FFF2-40B4-BE49-F238E27FC236}">
                  <a16:creationId xmlns:a16="http://schemas.microsoft.com/office/drawing/2014/main" id="{93FD3290-82D9-2E35-1CBD-74E62297D619}"/>
                </a:ext>
              </a:extLst>
            </p:cNvPr>
            <p:cNvSpPr txBox="1">
              <a:spLocks noChangeArrowheads="1"/>
            </p:cNvSpPr>
            <p:nvPr/>
          </p:nvSpPr>
          <p:spPr bwMode="auto">
            <a:xfrm rot="16200000">
              <a:off x="280047" y="4040550"/>
              <a:ext cx="884362" cy="297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333" b="1" i="0" u="none" strike="noStrike" kern="1200" cap="none" spc="0" normalizeH="0" baseline="0" noProof="0" dirty="0">
                  <a:ln>
                    <a:noFill/>
                  </a:ln>
                  <a:solidFill>
                    <a:srgbClr val="000000"/>
                  </a:solidFill>
                  <a:effectLst/>
                  <a:uLnTx/>
                  <a:uFillTx/>
                  <a:latin typeface="Lato"/>
                  <a:ea typeface="+mn-ea"/>
                  <a:cs typeface="Arial" panose="020B0604020202020204" pitchFamily="34" charset="0"/>
                </a:rPr>
                <a:t>10</a:t>
              </a:r>
            </a:p>
          </p:txBody>
        </p:sp>
        <p:sp>
          <p:nvSpPr>
            <p:cNvPr id="24" name="TextBox 23">
              <a:extLst>
                <a:ext uri="{FF2B5EF4-FFF2-40B4-BE49-F238E27FC236}">
                  <a16:creationId xmlns:a16="http://schemas.microsoft.com/office/drawing/2014/main" id="{716EF6E8-B027-6DC2-ACDC-C3D3F8C90704}"/>
                </a:ext>
              </a:extLst>
            </p:cNvPr>
            <p:cNvSpPr txBox="1"/>
            <p:nvPr/>
          </p:nvSpPr>
          <p:spPr>
            <a:xfrm rot="16200000">
              <a:off x="-375739" y="3553878"/>
              <a:ext cx="1497526" cy="350930"/>
            </a:xfrm>
            <a:prstGeom prst="rect">
              <a:avLst/>
            </a:prstGeom>
            <a:noFill/>
          </p:spPr>
          <p:txBody>
            <a:bodyPr wrap="none">
              <a:spAutoFit/>
            </a:bodyPr>
            <a:lstStyle/>
            <a:p>
              <a:pPr marL="0" marR="0" lvl="0" indent="0" algn="l" defTabSz="914400" rtl="0" eaLnBrk="1" fontAlgn="auto" latinLnBrk="0" hangingPunct="1">
                <a:lnSpc>
                  <a:spcPct val="90000"/>
                </a:lnSpc>
                <a:spcBef>
                  <a:spcPts val="800"/>
                </a:spcBef>
                <a:spcAft>
                  <a:spcPts val="0"/>
                </a:spcAft>
                <a:buClr>
                  <a:srgbClr val="FFFFFF"/>
                </a:buClr>
                <a:buSzTx/>
                <a:buFontTx/>
                <a:buNone/>
                <a:tabLst/>
                <a:defRPr/>
              </a:pPr>
              <a:r>
                <a:rPr kumimoji="0" lang="en-US" sz="1867" b="1" i="0" u="none" strike="noStrike" kern="1200" cap="none" spc="0" normalizeH="0" baseline="0" noProof="0" dirty="0">
                  <a:ln>
                    <a:noFill/>
                  </a:ln>
                  <a:solidFill>
                    <a:srgbClr val="000000"/>
                  </a:solidFill>
                  <a:effectLst/>
                  <a:uLnTx/>
                  <a:uFillTx/>
                  <a:latin typeface="Lato"/>
                  <a:ea typeface="+mn-ea"/>
                  <a:cs typeface="+mn-cs"/>
                </a:rPr>
                <a:t>Port density</a:t>
              </a:r>
            </a:p>
          </p:txBody>
        </p:sp>
        <p:pic>
          <p:nvPicPr>
            <p:cNvPr id="25" name="Picture 24" descr="A picture containing text, electronics&#10;&#10;Description automatically generated">
              <a:extLst>
                <a:ext uri="{FF2B5EF4-FFF2-40B4-BE49-F238E27FC236}">
                  <a16:creationId xmlns:a16="http://schemas.microsoft.com/office/drawing/2014/main" id="{055DA792-94B2-4CFC-B75B-6D686660D308}"/>
                </a:ext>
              </a:extLst>
            </p:cNvPr>
            <p:cNvPicPr>
              <a:picLocks noChangeAspect="1"/>
            </p:cNvPicPr>
            <p:nvPr/>
          </p:nvPicPr>
          <p:blipFill>
            <a:blip r:embed="rId2"/>
            <a:stretch>
              <a:fillRect/>
            </a:stretch>
          </p:blipFill>
          <p:spPr>
            <a:xfrm>
              <a:off x="898219" y="4500280"/>
              <a:ext cx="2542612" cy="915340"/>
            </a:xfrm>
            <a:prstGeom prst="rect">
              <a:avLst/>
            </a:prstGeom>
          </p:spPr>
        </p:pic>
        <p:pic>
          <p:nvPicPr>
            <p:cNvPr id="26" name="Picture 25" descr="A picture containing text, electronics&#10;&#10;Description automatically generated">
              <a:extLst>
                <a:ext uri="{FF2B5EF4-FFF2-40B4-BE49-F238E27FC236}">
                  <a16:creationId xmlns:a16="http://schemas.microsoft.com/office/drawing/2014/main" id="{6558F8D9-5A6E-A726-D58C-BA9EC26EFF85}"/>
                </a:ext>
              </a:extLst>
            </p:cNvPr>
            <p:cNvPicPr>
              <a:picLocks noChangeAspect="1"/>
            </p:cNvPicPr>
            <p:nvPr/>
          </p:nvPicPr>
          <p:blipFill>
            <a:blip r:embed="rId3"/>
            <a:stretch>
              <a:fillRect/>
            </a:stretch>
          </p:blipFill>
          <p:spPr>
            <a:xfrm>
              <a:off x="647177" y="4857701"/>
              <a:ext cx="3001005" cy="1151814"/>
            </a:xfrm>
            <a:prstGeom prst="rect">
              <a:avLst/>
            </a:prstGeom>
          </p:spPr>
        </p:pic>
        <p:pic>
          <p:nvPicPr>
            <p:cNvPr id="27" name="Picture 26" descr="A picture containing text, electronics&#10;&#10;Description automatically generated">
              <a:extLst>
                <a:ext uri="{FF2B5EF4-FFF2-40B4-BE49-F238E27FC236}">
                  <a16:creationId xmlns:a16="http://schemas.microsoft.com/office/drawing/2014/main" id="{B1496E15-90FD-75FF-C62A-75500C899953}"/>
                </a:ext>
              </a:extLst>
            </p:cNvPr>
            <p:cNvPicPr>
              <a:picLocks noChangeAspect="1"/>
            </p:cNvPicPr>
            <p:nvPr/>
          </p:nvPicPr>
          <p:blipFill>
            <a:blip r:embed="rId4"/>
            <a:stretch>
              <a:fillRect/>
            </a:stretch>
          </p:blipFill>
          <p:spPr>
            <a:xfrm>
              <a:off x="3364925" y="3845053"/>
              <a:ext cx="2498863" cy="913870"/>
            </a:xfrm>
            <a:prstGeom prst="rect">
              <a:avLst/>
            </a:prstGeom>
          </p:spPr>
        </p:pic>
        <p:pic>
          <p:nvPicPr>
            <p:cNvPr id="28" name="Picture 27" descr="A picture containing text&#10;&#10;Description automatically generated">
              <a:extLst>
                <a:ext uri="{FF2B5EF4-FFF2-40B4-BE49-F238E27FC236}">
                  <a16:creationId xmlns:a16="http://schemas.microsoft.com/office/drawing/2014/main" id="{024F30D9-EDFB-B654-CB9B-15625147AC3E}"/>
                </a:ext>
              </a:extLst>
            </p:cNvPr>
            <p:cNvPicPr>
              <a:picLocks noChangeAspect="1"/>
            </p:cNvPicPr>
            <p:nvPr/>
          </p:nvPicPr>
          <p:blipFill>
            <a:blip r:embed="rId5"/>
            <a:stretch>
              <a:fillRect/>
            </a:stretch>
          </p:blipFill>
          <p:spPr>
            <a:xfrm>
              <a:off x="5344922" y="2782308"/>
              <a:ext cx="3261055" cy="1024903"/>
            </a:xfrm>
            <a:prstGeom prst="rect">
              <a:avLst/>
            </a:prstGeom>
          </p:spPr>
        </p:pic>
        <p:pic>
          <p:nvPicPr>
            <p:cNvPr id="29" name="Picture 28" descr="A screenshot of a computer&#10;&#10;Description automatically generated with low confidence">
              <a:extLst>
                <a:ext uri="{FF2B5EF4-FFF2-40B4-BE49-F238E27FC236}">
                  <a16:creationId xmlns:a16="http://schemas.microsoft.com/office/drawing/2014/main" id="{7AB6DED1-806D-95EC-AADC-A04CF8E63EE8}"/>
                </a:ext>
              </a:extLst>
            </p:cNvPr>
            <p:cNvPicPr>
              <a:picLocks noChangeAspect="1"/>
            </p:cNvPicPr>
            <p:nvPr/>
          </p:nvPicPr>
          <p:blipFill>
            <a:blip r:embed="rId6"/>
            <a:stretch>
              <a:fillRect/>
            </a:stretch>
          </p:blipFill>
          <p:spPr>
            <a:xfrm>
              <a:off x="5408611" y="3404689"/>
              <a:ext cx="3156423" cy="925884"/>
            </a:xfrm>
            <a:prstGeom prst="rect">
              <a:avLst/>
            </a:prstGeom>
          </p:spPr>
        </p:pic>
        <p:pic>
          <p:nvPicPr>
            <p:cNvPr id="30" name="Picture 29" descr="A picture containing guitar&#10;&#10;Description automatically generated">
              <a:extLst>
                <a:ext uri="{FF2B5EF4-FFF2-40B4-BE49-F238E27FC236}">
                  <a16:creationId xmlns:a16="http://schemas.microsoft.com/office/drawing/2014/main" id="{3454D57A-0065-1227-6A15-6863445172FD}"/>
                </a:ext>
              </a:extLst>
            </p:cNvPr>
            <p:cNvPicPr>
              <a:picLocks noChangeAspect="1"/>
            </p:cNvPicPr>
            <p:nvPr/>
          </p:nvPicPr>
          <p:blipFill>
            <a:blip r:embed="rId7"/>
            <a:stretch>
              <a:fillRect/>
            </a:stretch>
          </p:blipFill>
          <p:spPr>
            <a:xfrm>
              <a:off x="8721049" y="1996931"/>
              <a:ext cx="3209831" cy="959892"/>
            </a:xfrm>
            <a:prstGeom prst="rect">
              <a:avLst/>
            </a:prstGeom>
          </p:spPr>
        </p:pic>
        <p:pic>
          <p:nvPicPr>
            <p:cNvPr id="31" name="Picture 30" descr="A picture containing music, guitar&#10;&#10;Description automatically generated">
              <a:extLst>
                <a:ext uri="{FF2B5EF4-FFF2-40B4-BE49-F238E27FC236}">
                  <a16:creationId xmlns:a16="http://schemas.microsoft.com/office/drawing/2014/main" id="{E5C751C1-00AD-81DB-310C-F5D8686B8463}"/>
                </a:ext>
              </a:extLst>
            </p:cNvPr>
            <p:cNvPicPr>
              <a:picLocks noChangeAspect="1"/>
            </p:cNvPicPr>
            <p:nvPr/>
          </p:nvPicPr>
          <p:blipFill>
            <a:blip r:embed="rId8"/>
            <a:stretch>
              <a:fillRect/>
            </a:stretch>
          </p:blipFill>
          <p:spPr>
            <a:xfrm>
              <a:off x="8766455" y="2540772"/>
              <a:ext cx="3119020" cy="903031"/>
            </a:xfrm>
            <a:prstGeom prst="rect">
              <a:avLst/>
            </a:prstGeom>
          </p:spPr>
        </p:pic>
      </p:grpSp>
      <p:sp>
        <p:nvSpPr>
          <p:cNvPr id="33" name="CuadroTexto 3">
            <a:extLst>
              <a:ext uri="{FF2B5EF4-FFF2-40B4-BE49-F238E27FC236}">
                <a16:creationId xmlns:a16="http://schemas.microsoft.com/office/drawing/2014/main" id="{713F5F4C-7FEF-776A-09FC-7B4F1E5AD2AE}"/>
              </a:ext>
            </a:extLst>
          </p:cNvPr>
          <p:cNvSpPr txBox="1"/>
          <p:nvPr/>
        </p:nvSpPr>
        <p:spPr>
          <a:xfrm>
            <a:off x="271863" y="577973"/>
            <a:ext cx="2312113" cy="461665"/>
          </a:xfrm>
          <a:prstGeom prst="rect">
            <a:avLst/>
          </a:prstGeom>
          <a:noFill/>
        </p:spPr>
        <p:txBody>
          <a:bodyPr wrap="square" rtlCol="0">
            <a:spAutoFit/>
          </a:bodyPr>
          <a:lstStyle/>
          <a:p>
            <a:r>
              <a:rPr lang="es-ES_tradnl" sz="2400" b="1" dirty="0">
                <a:latin typeface="Arial" panose="020B0604020202020204" pitchFamily="34" charset="0"/>
                <a:cs typeface="Arial" panose="020B0604020202020204" pitchFamily="34" charset="0"/>
              </a:rPr>
              <a:t>Switches</a:t>
            </a:r>
          </a:p>
        </p:txBody>
      </p:sp>
      <p:sp>
        <p:nvSpPr>
          <p:cNvPr id="34" name="CuadroTexto 3">
            <a:extLst>
              <a:ext uri="{FF2B5EF4-FFF2-40B4-BE49-F238E27FC236}">
                <a16:creationId xmlns:a16="http://schemas.microsoft.com/office/drawing/2014/main" id="{F46D3FD5-05E4-1EB0-AAD0-CFAE5764CEEC}"/>
              </a:ext>
            </a:extLst>
          </p:cNvPr>
          <p:cNvSpPr txBox="1"/>
          <p:nvPr/>
        </p:nvSpPr>
        <p:spPr>
          <a:xfrm>
            <a:off x="271864" y="1039638"/>
            <a:ext cx="1838990" cy="369332"/>
          </a:xfrm>
          <a:prstGeom prst="rect">
            <a:avLst/>
          </a:prstGeom>
          <a:noFill/>
        </p:spPr>
        <p:txBody>
          <a:bodyPr wrap="square" rtlCol="0">
            <a:spAutoFit/>
          </a:bodyPr>
          <a:lstStyle/>
          <a:p>
            <a:r>
              <a:rPr lang="es-ES_tradnl" dirty="0">
                <a:solidFill>
                  <a:schemeClr val="accent1"/>
                </a:solidFill>
                <a:latin typeface="Arial" panose="020B0604020202020204" pitchFamily="34" charset="0"/>
                <a:cs typeface="Arial" panose="020B0604020202020204" pitchFamily="34" charset="0"/>
              </a:rPr>
              <a:t>Modelos</a:t>
            </a:r>
          </a:p>
        </p:txBody>
      </p:sp>
    </p:spTree>
    <p:extLst>
      <p:ext uri="{BB962C8B-B14F-4D97-AF65-F5344CB8AC3E}">
        <p14:creationId xmlns:p14="http://schemas.microsoft.com/office/powerpoint/2010/main" val="15617472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AE15BC-58D5-8B52-CBDB-731D7A7E0493}"/>
              </a:ext>
            </a:extLst>
          </p:cNvPr>
          <p:cNvSpPr>
            <a:spLocks noGrp="1"/>
          </p:cNvSpPr>
          <p:nvPr>
            <p:ph type="sldNum" sz="quarter" idx="12"/>
          </p:nvPr>
        </p:nvSpPr>
        <p:spPr/>
        <p:txBody>
          <a:bodyPr/>
          <a:lstStyle/>
          <a:p>
            <a:fld id="{068BCA6D-6259-44E2-97C8-5D261EFBA7C4}" type="slidenum">
              <a:rPr lang="en-GB" smtClean="0"/>
              <a:pPr/>
              <a:t>29</a:t>
            </a:fld>
            <a:endParaRPr lang="en-GB"/>
          </a:p>
        </p:txBody>
      </p:sp>
      <p:sp>
        <p:nvSpPr>
          <p:cNvPr id="5" name="CuadroTexto 3">
            <a:extLst>
              <a:ext uri="{FF2B5EF4-FFF2-40B4-BE49-F238E27FC236}">
                <a16:creationId xmlns:a16="http://schemas.microsoft.com/office/drawing/2014/main" id="{160A2916-C78A-A40E-7ECD-76ECF5707434}"/>
              </a:ext>
            </a:extLst>
          </p:cNvPr>
          <p:cNvSpPr txBox="1"/>
          <p:nvPr/>
        </p:nvSpPr>
        <p:spPr>
          <a:xfrm>
            <a:off x="271863" y="577973"/>
            <a:ext cx="2312113" cy="461665"/>
          </a:xfrm>
          <a:prstGeom prst="rect">
            <a:avLst/>
          </a:prstGeom>
          <a:noFill/>
        </p:spPr>
        <p:txBody>
          <a:bodyPr wrap="square" rtlCol="0">
            <a:spAutoFit/>
          </a:bodyPr>
          <a:lstStyle/>
          <a:p>
            <a:r>
              <a:rPr lang="es-ES_tradnl" sz="2400" b="1" dirty="0">
                <a:latin typeface="Arial" panose="020B0604020202020204" pitchFamily="34" charset="0"/>
                <a:cs typeface="Arial" panose="020B0604020202020204" pitchFamily="34" charset="0"/>
              </a:rPr>
              <a:t>Switches</a:t>
            </a:r>
          </a:p>
        </p:txBody>
      </p:sp>
      <p:sp>
        <p:nvSpPr>
          <p:cNvPr id="2" name="CuadroTexto 3">
            <a:extLst>
              <a:ext uri="{FF2B5EF4-FFF2-40B4-BE49-F238E27FC236}">
                <a16:creationId xmlns:a16="http://schemas.microsoft.com/office/drawing/2014/main" id="{A6E7AB5D-3EBF-852C-7DE3-0C8D676DED04}"/>
              </a:ext>
            </a:extLst>
          </p:cNvPr>
          <p:cNvSpPr txBox="1"/>
          <p:nvPr/>
        </p:nvSpPr>
        <p:spPr>
          <a:xfrm>
            <a:off x="271864" y="1039638"/>
            <a:ext cx="1838990" cy="369332"/>
          </a:xfrm>
          <a:prstGeom prst="rect">
            <a:avLst/>
          </a:prstGeom>
          <a:noFill/>
        </p:spPr>
        <p:txBody>
          <a:bodyPr wrap="square" rtlCol="0">
            <a:spAutoFit/>
          </a:bodyPr>
          <a:lstStyle/>
          <a:p>
            <a:r>
              <a:rPr lang="es-ES_tradnl" dirty="0">
                <a:solidFill>
                  <a:schemeClr val="accent1"/>
                </a:solidFill>
                <a:latin typeface="Arial" panose="020B0604020202020204" pitchFamily="34" charset="0"/>
                <a:cs typeface="Arial" panose="020B0604020202020204" pitchFamily="34" charset="0"/>
              </a:rPr>
              <a:t>Modelos</a:t>
            </a:r>
          </a:p>
        </p:txBody>
      </p:sp>
      <p:graphicFrame>
        <p:nvGraphicFramePr>
          <p:cNvPr id="3" name="Table 2">
            <a:extLst>
              <a:ext uri="{FF2B5EF4-FFF2-40B4-BE49-F238E27FC236}">
                <a16:creationId xmlns:a16="http://schemas.microsoft.com/office/drawing/2014/main" id="{A534B6B3-0780-0860-825A-BDB52CE06169}"/>
              </a:ext>
            </a:extLst>
          </p:cNvPr>
          <p:cNvGraphicFramePr>
            <a:graphicFrameLocks noGrp="1"/>
          </p:cNvGraphicFramePr>
          <p:nvPr>
            <p:extLst>
              <p:ext uri="{D42A27DB-BD31-4B8C-83A1-F6EECF244321}">
                <p14:modId xmlns:p14="http://schemas.microsoft.com/office/powerpoint/2010/main" val="3038277831"/>
              </p:ext>
            </p:extLst>
          </p:nvPr>
        </p:nvGraphicFramePr>
        <p:xfrm>
          <a:off x="959563" y="1723466"/>
          <a:ext cx="10467240" cy="4094896"/>
        </p:xfrm>
        <a:graphic>
          <a:graphicData uri="http://schemas.openxmlformats.org/drawingml/2006/table">
            <a:tbl>
              <a:tblPr>
                <a:tableStyleId>{5C22544A-7EE6-4342-B048-85BDC9FD1C3A}</a:tableStyleId>
              </a:tblPr>
              <a:tblGrid>
                <a:gridCol w="1744540">
                  <a:extLst>
                    <a:ext uri="{9D8B030D-6E8A-4147-A177-3AD203B41FA5}">
                      <a16:colId xmlns:a16="http://schemas.microsoft.com/office/drawing/2014/main" val="1620740482"/>
                    </a:ext>
                  </a:extLst>
                </a:gridCol>
                <a:gridCol w="1744540">
                  <a:extLst>
                    <a:ext uri="{9D8B030D-6E8A-4147-A177-3AD203B41FA5}">
                      <a16:colId xmlns:a16="http://schemas.microsoft.com/office/drawing/2014/main" val="2495121806"/>
                    </a:ext>
                  </a:extLst>
                </a:gridCol>
                <a:gridCol w="1744540">
                  <a:extLst>
                    <a:ext uri="{9D8B030D-6E8A-4147-A177-3AD203B41FA5}">
                      <a16:colId xmlns:a16="http://schemas.microsoft.com/office/drawing/2014/main" val="1622561634"/>
                    </a:ext>
                  </a:extLst>
                </a:gridCol>
                <a:gridCol w="1744540">
                  <a:extLst>
                    <a:ext uri="{9D8B030D-6E8A-4147-A177-3AD203B41FA5}">
                      <a16:colId xmlns:a16="http://schemas.microsoft.com/office/drawing/2014/main" val="4129272219"/>
                    </a:ext>
                  </a:extLst>
                </a:gridCol>
                <a:gridCol w="1744540">
                  <a:extLst>
                    <a:ext uri="{9D8B030D-6E8A-4147-A177-3AD203B41FA5}">
                      <a16:colId xmlns:a16="http://schemas.microsoft.com/office/drawing/2014/main" val="1278268976"/>
                    </a:ext>
                  </a:extLst>
                </a:gridCol>
                <a:gridCol w="1744540">
                  <a:extLst>
                    <a:ext uri="{9D8B030D-6E8A-4147-A177-3AD203B41FA5}">
                      <a16:colId xmlns:a16="http://schemas.microsoft.com/office/drawing/2014/main" val="3335179491"/>
                    </a:ext>
                  </a:extLst>
                </a:gridCol>
              </a:tblGrid>
              <a:tr h="511862">
                <a:tc>
                  <a:txBody>
                    <a:bodyPr/>
                    <a:lstStyle/>
                    <a:p>
                      <a:pPr algn="ctr" fontAlgn="ctr"/>
                      <a:r>
                        <a:rPr lang="en-US" sz="1400" b="1" u="none" strike="noStrike" dirty="0" err="1">
                          <a:solidFill>
                            <a:schemeClr val="bg1"/>
                          </a:solidFill>
                          <a:effectLst/>
                        </a:rPr>
                        <a:t>Modelo</a:t>
                      </a:r>
                      <a:endParaRPr lang="en-US" sz="1400" b="1" i="0" u="none" strike="noStrike" dirty="0">
                        <a:solidFill>
                          <a:schemeClr val="bg1"/>
                        </a:solidFill>
                        <a:effectLst/>
                        <a:latin typeface="Calibri" panose="020F0502020204030204" pitchFamily="34" charset="0"/>
                      </a:endParaRPr>
                    </a:p>
                  </a:txBody>
                  <a:tcPr marL="1117" marR="1117" marT="1117" marB="0" anchor="ctr">
                    <a:solidFill>
                      <a:schemeClr val="accent1"/>
                    </a:solidFill>
                  </a:tcPr>
                </a:tc>
                <a:tc>
                  <a:txBody>
                    <a:bodyPr/>
                    <a:lstStyle/>
                    <a:p>
                      <a:pPr algn="ctr" fontAlgn="ctr"/>
                      <a:r>
                        <a:rPr lang="en-US" sz="1400" b="1" u="none" strike="noStrike" dirty="0" err="1">
                          <a:solidFill>
                            <a:schemeClr val="bg1"/>
                          </a:solidFill>
                          <a:effectLst/>
                        </a:rPr>
                        <a:t>Puertos</a:t>
                      </a:r>
                      <a:r>
                        <a:rPr lang="en-US" sz="1400" b="1" u="none" strike="noStrike" dirty="0">
                          <a:solidFill>
                            <a:schemeClr val="bg1"/>
                          </a:solidFill>
                          <a:effectLst/>
                        </a:rPr>
                        <a:t> de </a:t>
                      </a:r>
                      <a:r>
                        <a:rPr lang="en-US" sz="1400" b="1" u="none" strike="noStrike" dirty="0" err="1">
                          <a:solidFill>
                            <a:schemeClr val="bg1"/>
                          </a:solidFill>
                          <a:effectLst/>
                        </a:rPr>
                        <a:t>Cobre</a:t>
                      </a:r>
                      <a:r>
                        <a:rPr lang="en-US" sz="1400" b="1" u="none" strike="noStrike" dirty="0">
                          <a:solidFill>
                            <a:schemeClr val="bg1"/>
                          </a:solidFill>
                          <a:effectLst/>
                        </a:rPr>
                        <a:t> 1G</a:t>
                      </a:r>
                      <a:endParaRPr lang="en-US" sz="1400" b="1" i="0" u="none" strike="noStrike" dirty="0">
                        <a:solidFill>
                          <a:schemeClr val="bg1"/>
                        </a:solidFill>
                        <a:effectLst/>
                        <a:latin typeface="Calibri" panose="020F0502020204030204" pitchFamily="34" charset="0"/>
                      </a:endParaRPr>
                    </a:p>
                  </a:txBody>
                  <a:tcPr marL="1117" marR="1117" marT="1117" marB="0" anchor="ctr">
                    <a:solidFill>
                      <a:schemeClr val="accent1"/>
                    </a:solidFill>
                  </a:tcPr>
                </a:tc>
                <a:tc>
                  <a:txBody>
                    <a:bodyPr/>
                    <a:lstStyle/>
                    <a:p>
                      <a:pPr algn="ctr" fontAlgn="ctr"/>
                      <a:r>
                        <a:rPr lang="es-ES" sz="1400" b="1" u="none" strike="noStrike" dirty="0">
                          <a:solidFill>
                            <a:schemeClr val="bg1"/>
                          </a:solidFill>
                          <a:effectLst/>
                        </a:rPr>
                        <a:t>Puertos de Fibra 1G SFP</a:t>
                      </a:r>
                      <a:endParaRPr lang="es-ES" sz="1400" b="1" i="0" u="none" strike="noStrike" dirty="0">
                        <a:solidFill>
                          <a:schemeClr val="bg1"/>
                        </a:solidFill>
                        <a:effectLst/>
                        <a:latin typeface="Calibri" panose="020F0502020204030204" pitchFamily="34" charset="0"/>
                      </a:endParaRPr>
                    </a:p>
                  </a:txBody>
                  <a:tcPr marL="1117" marR="1117" marT="1117" marB="0" anchor="ctr">
                    <a:solidFill>
                      <a:schemeClr val="accent1"/>
                    </a:solidFill>
                  </a:tcPr>
                </a:tc>
                <a:tc>
                  <a:txBody>
                    <a:bodyPr/>
                    <a:lstStyle/>
                    <a:p>
                      <a:pPr algn="ctr" fontAlgn="ctr"/>
                      <a:r>
                        <a:rPr lang="es-ES" sz="1400" b="1" u="none" strike="noStrike" dirty="0">
                          <a:solidFill>
                            <a:schemeClr val="bg1"/>
                          </a:solidFill>
                          <a:effectLst/>
                        </a:rPr>
                        <a:t>Puertos de Fibra 10G SFP+</a:t>
                      </a:r>
                      <a:endParaRPr lang="es-ES" sz="1400" b="1" i="0" u="none" strike="noStrike" dirty="0">
                        <a:solidFill>
                          <a:schemeClr val="bg1"/>
                        </a:solidFill>
                        <a:effectLst/>
                        <a:latin typeface="Calibri" panose="020F0502020204030204" pitchFamily="34" charset="0"/>
                      </a:endParaRPr>
                    </a:p>
                  </a:txBody>
                  <a:tcPr marL="1117" marR="1117" marT="1117" marB="0" anchor="ctr">
                    <a:solidFill>
                      <a:schemeClr val="accent1"/>
                    </a:solidFill>
                  </a:tcPr>
                </a:tc>
                <a:tc>
                  <a:txBody>
                    <a:bodyPr/>
                    <a:lstStyle/>
                    <a:p>
                      <a:pPr algn="ctr" fontAlgn="ctr"/>
                      <a:r>
                        <a:rPr lang="en-US" sz="1400" b="1" u="none" strike="noStrike" dirty="0">
                          <a:solidFill>
                            <a:schemeClr val="bg1"/>
                          </a:solidFill>
                          <a:effectLst/>
                        </a:rPr>
                        <a:t>PoE Version</a:t>
                      </a:r>
                      <a:endParaRPr lang="en-US" sz="1400" b="1" i="0" u="none" strike="noStrike" dirty="0">
                        <a:solidFill>
                          <a:schemeClr val="bg1"/>
                        </a:solidFill>
                        <a:effectLst/>
                        <a:latin typeface="Calibri" panose="020F0502020204030204" pitchFamily="34" charset="0"/>
                      </a:endParaRPr>
                    </a:p>
                  </a:txBody>
                  <a:tcPr marL="1117" marR="1117" marT="1117" marB="0" anchor="ctr">
                    <a:solidFill>
                      <a:schemeClr val="accent1"/>
                    </a:solidFill>
                  </a:tcPr>
                </a:tc>
                <a:tc>
                  <a:txBody>
                    <a:bodyPr/>
                    <a:lstStyle/>
                    <a:p>
                      <a:pPr algn="ctr" fontAlgn="ctr"/>
                      <a:r>
                        <a:rPr lang="en-US" sz="1400" b="1" u="none" strike="noStrike" dirty="0">
                          <a:solidFill>
                            <a:schemeClr val="bg1"/>
                          </a:solidFill>
                          <a:effectLst/>
                        </a:rPr>
                        <a:t>max PoE</a:t>
                      </a:r>
                      <a:endParaRPr lang="en-US" sz="1400" b="1" i="0" u="none" strike="noStrike" dirty="0">
                        <a:solidFill>
                          <a:schemeClr val="bg1"/>
                        </a:solidFill>
                        <a:effectLst/>
                        <a:latin typeface="Calibri" panose="020F0502020204030204" pitchFamily="34" charset="0"/>
                      </a:endParaRPr>
                    </a:p>
                  </a:txBody>
                  <a:tcPr marL="1117" marR="1117" marT="1117" marB="0" anchor="ctr">
                    <a:solidFill>
                      <a:schemeClr val="accent1"/>
                    </a:solidFill>
                  </a:tcPr>
                </a:tc>
                <a:extLst>
                  <a:ext uri="{0D108BD9-81ED-4DB2-BD59-A6C34878D82A}">
                    <a16:rowId xmlns:a16="http://schemas.microsoft.com/office/drawing/2014/main" val="205193765"/>
                  </a:ext>
                </a:extLst>
              </a:tr>
              <a:tr h="511862">
                <a:tc>
                  <a:txBody>
                    <a:bodyPr/>
                    <a:lstStyle/>
                    <a:p>
                      <a:pPr algn="ctr" fontAlgn="ctr"/>
                      <a:r>
                        <a:rPr lang="en-US" sz="1400" b="1" u="none" strike="noStrike" dirty="0">
                          <a:effectLst/>
                        </a:rPr>
                        <a:t>SWS12-8</a:t>
                      </a:r>
                      <a:endParaRPr lang="en-US" sz="1400" b="1" i="0" u="none" strike="noStrike" dirty="0">
                        <a:solidFill>
                          <a:srgbClr val="000000"/>
                        </a:solidFill>
                        <a:effectLst/>
                        <a:latin typeface="Calibri" panose="020F0502020204030204" pitchFamily="34" charset="0"/>
                      </a:endParaRPr>
                    </a:p>
                  </a:txBody>
                  <a:tcPr marL="1117" marR="1117" marT="1117" marB="0" anchor="ctr">
                    <a:noFill/>
                  </a:tcPr>
                </a:tc>
                <a:tc>
                  <a:txBody>
                    <a:bodyPr/>
                    <a:lstStyle/>
                    <a:p>
                      <a:pPr algn="ctr" fontAlgn="ctr"/>
                      <a:r>
                        <a:rPr lang="en-US" sz="1400" u="none" strike="noStrike">
                          <a:effectLst/>
                        </a:rPr>
                        <a:t>8</a:t>
                      </a:r>
                      <a:endParaRPr lang="en-US" sz="1400" b="0" i="0" u="none" strike="noStrike">
                        <a:solidFill>
                          <a:srgbClr val="000000"/>
                        </a:solidFill>
                        <a:effectLst/>
                        <a:latin typeface="Calibri" panose="020F0502020204030204" pitchFamily="34" charset="0"/>
                      </a:endParaRPr>
                    </a:p>
                  </a:txBody>
                  <a:tcPr marL="1117" marR="1117" marT="1117" marB="0" anchor="ctr">
                    <a:noFill/>
                  </a:tcPr>
                </a:tc>
                <a:tc>
                  <a:txBody>
                    <a:bodyPr/>
                    <a:lstStyle/>
                    <a:p>
                      <a:pPr algn="ctr" fontAlgn="ctr"/>
                      <a:r>
                        <a:rPr lang="en-US" sz="1400" u="none" strike="noStrike">
                          <a:effectLst/>
                        </a:rPr>
                        <a:t>2</a:t>
                      </a:r>
                      <a:endParaRPr lang="en-US" sz="1400" b="0" i="0" u="none" strike="noStrike">
                        <a:solidFill>
                          <a:srgbClr val="000000"/>
                        </a:solidFill>
                        <a:effectLst/>
                        <a:latin typeface="Calibri" panose="020F0502020204030204" pitchFamily="34" charset="0"/>
                      </a:endParaRPr>
                    </a:p>
                  </a:txBody>
                  <a:tcPr marL="1117" marR="1117" marT="1117" marB="0" anchor="ctr">
                    <a:noFill/>
                  </a:tcPr>
                </a:tc>
                <a:tc>
                  <a:txBody>
                    <a:bodyPr/>
                    <a:lstStyle/>
                    <a:p>
                      <a:pPr algn="ctr" fontAlgn="ctr"/>
                      <a:r>
                        <a:rPr lang="en-US" sz="1400" u="none" strike="noStrike" dirty="0">
                          <a:effectLst/>
                        </a:rPr>
                        <a:t>( - )</a:t>
                      </a:r>
                      <a:endParaRPr lang="en-US" sz="1400" b="0" i="0" u="none" strike="noStrike" dirty="0">
                        <a:solidFill>
                          <a:srgbClr val="000000"/>
                        </a:solidFill>
                        <a:effectLst/>
                        <a:latin typeface="Calibri" panose="020F0502020204030204" pitchFamily="34" charset="0"/>
                      </a:endParaRPr>
                    </a:p>
                  </a:txBody>
                  <a:tcPr marL="1117" marR="1117" marT="1117" marB="0" anchor="ctr">
                    <a:solidFill>
                      <a:schemeClr val="tx1">
                        <a:lumMod val="50000"/>
                        <a:lumOff val="50000"/>
                      </a:schemeClr>
                    </a:solidFill>
                  </a:tcPr>
                </a:tc>
                <a:tc>
                  <a:txBody>
                    <a:bodyPr/>
                    <a:lstStyle/>
                    <a:p>
                      <a:pPr algn="ctr" fontAlgn="ctr"/>
                      <a:r>
                        <a:rPr lang="en-US" sz="1400" u="none" strike="noStrike" dirty="0">
                          <a:effectLst/>
                        </a:rPr>
                        <a:t>( - )</a:t>
                      </a:r>
                      <a:endParaRPr lang="en-US" sz="1400" b="0" i="0" u="none" strike="noStrike" dirty="0">
                        <a:solidFill>
                          <a:srgbClr val="000000"/>
                        </a:solidFill>
                        <a:effectLst/>
                        <a:latin typeface="Calibri" panose="020F0502020204030204" pitchFamily="34" charset="0"/>
                      </a:endParaRPr>
                    </a:p>
                  </a:txBody>
                  <a:tcPr marL="1117" marR="1117" marT="1117" marB="0" anchor="ctr">
                    <a:solidFill>
                      <a:schemeClr val="tx1">
                        <a:lumMod val="50000"/>
                        <a:lumOff val="50000"/>
                      </a:schemeClr>
                    </a:solidFill>
                  </a:tcPr>
                </a:tc>
                <a:tc>
                  <a:txBody>
                    <a:bodyPr/>
                    <a:lstStyle/>
                    <a:p>
                      <a:pPr algn="ctr" fontAlgn="ctr"/>
                      <a:r>
                        <a:rPr lang="en-US" sz="1400" u="none" strike="noStrike" dirty="0">
                          <a:effectLst/>
                        </a:rPr>
                        <a:t>( - )</a:t>
                      </a:r>
                      <a:endParaRPr lang="en-US" sz="1400" b="0" i="0" u="none" strike="noStrike" dirty="0">
                        <a:solidFill>
                          <a:srgbClr val="000000"/>
                        </a:solidFill>
                        <a:effectLst/>
                        <a:latin typeface="Calibri" panose="020F0502020204030204" pitchFamily="34" charset="0"/>
                      </a:endParaRPr>
                    </a:p>
                  </a:txBody>
                  <a:tcPr marL="1117" marR="1117" marT="1117" marB="0" anchor="ctr">
                    <a:solidFill>
                      <a:schemeClr val="tx1">
                        <a:lumMod val="50000"/>
                        <a:lumOff val="50000"/>
                      </a:schemeClr>
                    </a:solidFill>
                  </a:tcPr>
                </a:tc>
                <a:extLst>
                  <a:ext uri="{0D108BD9-81ED-4DB2-BD59-A6C34878D82A}">
                    <a16:rowId xmlns:a16="http://schemas.microsoft.com/office/drawing/2014/main" val="1676056947"/>
                  </a:ext>
                </a:extLst>
              </a:tr>
              <a:tr h="511862">
                <a:tc>
                  <a:txBody>
                    <a:bodyPr/>
                    <a:lstStyle/>
                    <a:p>
                      <a:pPr algn="ctr" fontAlgn="ctr"/>
                      <a:r>
                        <a:rPr lang="en-US" sz="1400" b="1" u="none" strike="noStrike" dirty="0">
                          <a:effectLst/>
                        </a:rPr>
                        <a:t>SWS12-8POE</a:t>
                      </a:r>
                      <a:endParaRPr lang="en-US" sz="1400" b="1" i="0" u="none" strike="noStrike" dirty="0">
                        <a:solidFill>
                          <a:srgbClr val="000000"/>
                        </a:solidFill>
                        <a:effectLst/>
                        <a:latin typeface="Calibri" panose="020F0502020204030204" pitchFamily="34" charset="0"/>
                      </a:endParaRPr>
                    </a:p>
                  </a:txBody>
                  <a:tcPr marL="1117" marR="1117" marT="1117" marB="0" anchor="ctr">
                    <a:solidFill>
                      <a:schemeClr val="bg1">
                        <a:lumMod val="85000"/>
                      </a:schemeClr>
                    </a:solidFill>
                  </a:tcPr>
                </a:tc>
                <a:tc>
                  <a:txBody>
                    <a:bodyPr/>
                    <a:lstStyle/>
                    <a:p>
                      <a:pPr algn="ctr" fontAlgn="ctr"/>
                      <a:r>
                        <a:rPr lang="en-US" sz="1400" u="none" strike="noStrike" dirty="0">
                          <a:effectLst/>
                        </a:rPr>
                        <a:t>8</a:t>
                      </a:r>
                      <a:endParaRPr lang="en-US" sz="1400" b="0" i="0" u="none" strike="noStrike" dirty="0">
                        <a:solidFill>
                          <a:srgbClr val="000000"/>
                        </a:solidFill>
                        <a:effectLst/>
                        <a:latin typeface="Calibri" panose="020F0502020204030204" pitchFamily="34" charset="0"/>
                      </a:endParaRPr>
                    </a:p>
                  </a:txBody>
                  <a:tcPr marL="1117" marR="1117" marT="1117" marB="0" anchor="ctr">
                    <a:solidFill>
                      <a:schemeClr val="bg1">
                        <a:lumMod val="85000"/>
                      </a:schemeClr>
                    </a:solidFill>
                  </a:tcPr>
                </a:tc>
                <a:tc>
                  <a:txBody>
                    <a:bodyPr/>
                    <a:lstStyle/>
                    <a:p>
                      <a:pPr algn="ctr" fontAlgn="ctr"/>
                      <a:r>
                        <a:rPr lang="en-US" sz="1400" u="none" strike="noStrike" dirty="0">
                          <a:effectLst/>
                        </a:rPr>
                        <a:t>2</a:t>
                      </a:r>
                      <a:endParaRPr lang="en-US" sz="1400" b="0" i="0" u="none" strike="noStrike" dirty="0">
                        <a:solidFill>
                          <a:srgbClr val="000000"/>
                        </a:solidFill>
                        <a:effectLst/>
                        <a:latin typeface="Calibri" panose="020F0502020204030204" pitchFamily="34" charset="0"/>
                      </a:endParaRPr>
                    </a:p>
                  </a:txBody>
                  <a:tcPr marL="1117" marR="1117" marT="1117" marB="0" anchor="ctr">
                    <a:solidFill>
                      <a:schemeClr val="bg1">
                        <a:lumMod val="85000"/>
                      </a:schemeClr>
                    </a:solidFill>
                  </a:tcPr>
                </a:tc>
                <a:tc>
                  <a:txBody>
                    <a:bodyPr/>
                    <a:lstStyle/>
                    <a:p>
                      <a:pPr algn="ctr" fontAlgn="ctr"/>
                      <a:r>
                        <a:rPr lang="en-US" sz="1400" u="none" strike="noStrike" dirty="0">
                          <a:effectLst/>
                        </a:rPr>
                        <a:t>( - )</a:t>
                      </a:r>
                      <a:endParaRPr lang="en-US" sz="1400" b="0" i="0" u="none" strike="noStrike" dirty="0">
                        <a:solidFill>
                          <a:srgbClr val="000000"/>
                        </a:solidFill>
                        <a:effectLst/>
                        <a:latin typeface="Calibri" panose="020F0502020204030204" pitchFamily="34" charset="0"/>
                      </a:endParaRPr>
                    </a:p>
                  </a:txBody>
                  <a:tcPr marL="1117" marR="1117" marT="1117" marB="0" anchor="ctr">
                    <a:solidFill>
                      <a:schemeClr val="tx1">
                        <a:lumMod val="50000"/>
                        <a:lumOff val="50000"/>
                      </a:schemeClr>
                    </a:solidFill>
                  </a:tcPr>
                </a:tc>
                <a:tc>
                  <a:txBody>
                    <a:bodyPr/>
                    <a:lstStyle/>
                    <a:p>
                      <a:pPr algn="ctr" fontAlgn="ctr"/>
                      <a:r>
                        <a:rPr lang="en-US" sz="1400" u="none" strike="noStrike" dirty="0">
                          <a:effectLst/>
                        </a:rPr>
                        <a:t>802.3af</a:t>
                      </a:r>
                      <a:endParaRPr lang="en-US" sz="1400" b="0" i="0" u="none" strike="noStrike" dirty="0">
                        <a:solidFill>
                          <a:srgbClr val="000000"/>
                        </a:solidFill>
                        <a:effectLst/>
                        <a:latin typeface="Calibri" panose="020F0502020204030204" pitchFamily="34" charset="0"/>
                      </a:endParaRPr>
                    </a:p>
                  </a:txBody>
                  <a:tcPr marL="1117" marR="1117" marT="1117" marB="0" anchor="ctr">
                    <a:solidFill>
                      <a:schemeClr val="bg1">
                        <a:lumMod val="85000"/>
                      </a:schemeClr>
                    </a:solidFill>
                  </a:tcPr>
                </a:tc>
                <a:tc>
                  <a:txBody>
                    <a:bodyPr/>
                    <a:lstStyle/>
                    <a:p>
                      <a:pPr algn="ctr" fontAlgn="ctr"/>
                      <a:r>
                        <a:rPr lang="en-US" sz="1400" u="none" strike="noStrike" dirty="0">
                          <a:effectLst/>
                        </a:rPr>
                        <a:t>55 W</a:t>
                      </a:r>
                      <a:endParaRPr lang="en-US" sz="1400" b="0" i="0" u="none" strike="noStrike" dirty="0">
                        <a:solidFill>
                          <a:srgbClr val="000000"/>
                        </a:solidFill>
                        <a:effectLst/>
                        <a:latin typeface="Calibri" panose="020F0502020204030204" pitchFamily="34" charset="0"/>
                      </a:endParaRPr>
                    </a:p>
                  </a:txBody>
                  <a:tcPr marL="1117" marR="1117" marT="1117" marB="0" anchor="ctr">
                    <a:solidFill>
                      <a:schemeClr val="bg1">
                        <a:lumMod val="85000"/>
                      </a:schemeClr>
                    </a:solidFill>
                  </a:tcPr>
                </a:tc>
                <a:extLst>
                  <a:ext uri="{0D108BD9-81ED-4DB2-BD59-A6C34878D82A}">
                    <a16:rowId xmlns:a16="http://schemas.microsoft.com/office/drawing/2014/main" val="2661783989"/>
                  </a:ext>
                </a:extLst>
              </a:tr>
              <a:tr h="511862">
                <a:tc>
                  <a:txBody>
                    <a:bodyPr/>
                    <a:lstStyle/>
                    <a:p>
                      <a:pPr algn="ctr" fontAlgn="ctr"/>
                      <a:r>
                        <a:rPr lang="en-US" sz="1400" b="1" u="none" strike="noStrike" dirty="0">
                          <a:effectLst/>
                        </a:rPr>
                        <a:t>SWS12-10FPOE</a:t>
                      </a:r>
                      <a:endParaRPr lang="en-US" sz="1400" b="1" i="0" u="none" strike="noStrike" dirty="0">
                        <a:solidFill>
                          <a:srgbClr val="000000"/>
                        </a:solidFill>
                        <a:effectLst/>
                        <a:latin typeface="Calibri" panose="020F0502020204030204" pitchFamily="34" charset="0"/>
                      </a:endParaRPr>
                    </a:p>
                  </a:txBody>
                  <a:tcPr marL="1117" marR="1117" marT="1117" marB="0" anchor="ctr">
                    <a:noFill/>
                  </a:tcPr>
                </a:tc>
                <a:tc>
                  <a:txBody>
                    <a:bodyPr/>
                    <a:lstStyle/>
                    <a:p>
                      <a:pPr algn="ctr" fontAlgn="ctr"/>
                      <a:r>
                        <a:rPr lang="en-US" sz="1400" u="none" strike="noStrike">
                          <a:effectLst/>
                        </a:rPr>
                        <a:t>10</a:t>
                      </a:r>
                      <a:endParaRPr lang="en-US" sz="1400" b="0" i="0" u="none" strike="noStrike">
                        <a:solidFill>
                          <a:srgbClr val="000000"/>
                        </a:solidFill>
                        <a:effectLst/>
                        <a:latin typeface="Calibri" panose="020F0502020204030204" pitchFamily="34" charset="0"/>
                      </a:endParaRPr>
                    </a:p>
                  </a:txBody>
                  <a:tcPr marL="1117" marR="1117" marT="1117" marB="0" anchor="ctr">
                    <a:noFill/>
                  </a:tcPr>
                </a:tc>
                <a:tc>
                  <a:txBody>
                    <a:bodyPr/>
                    <a:lstStyle/>
                    <a:p>
                      <a:pPr algn="ctr" fontAlgn="ctr"/>
                      <a:r>
                        <a:rPr lang="en-US" sz="1400" u="none" strike="noStrike">
                          <a:effectLst/>
                        </a:rPr>
                        <a:t>2</a:t>
                      </a:r>
                      <a:endParaRPr lang="en-US" sz="1400" b="0" i="0" u="none" strike="noStrike">
                        <a:solidFill>
                          <a:srgbClr val="000000"/>
                        </a:solidFill>
                        <a:effectLst/>
                        <a:latin typeface="Calibri" panose="020F0502020204030204" pitchFamily="34" charset="0"/>
                      </a:endParaRPr>
                    </a:p>
                  </a:txBody>
                  <a:tcPr marL="1117" marR="1117" marT="1117" marB="0" anchor="ctr">
                    <a:noFill/>
                  </a:tcPr>
                </a:tc>
                <a:tc>
                  <a:txBody>
                    <a:bodyPr/>
                    <a:lstStyle/>
                    <a:p>
                      <a:pPr algn="ctr" fontAlgn="ctr"/>
                      <a:r>
                        <a:rPr lang="en-US" sz="1400" u="none" strike="noStrike" dirty="0">
                          <a:effectLst/>
                        </a:rPr>
                        <a:t>( - )</a:t>
                      </a:r>
                      <a:endParaRPr lang="en-US" sz="1400" b="0" i="0" u="none" strike="noStrike" dirty="0">
                        <a:solidFill>
                          <a:srgbClr val="000000"/>
                        </a:solidFill>
                        <a:effectLst/>
                        <a:latin typeface="Calibri" panose="020F0502020204030204" pitchFamily="34" charset="0"/>
                      </a:endParaRPr>
                    </a:p>
                  </a:txBody>
                  <a:tcPr marL="1117" marR="1117" marT="1117" marB="0" anchor="ctr">
                    <a:solidFill>
                      <a:schemeClr val="tx1">
                        <a:lumMod val="50000"/>
                        <a:lumOff val="50000"/>
                      </a:schemeClr>
                    </a:solidFill>
                  </a:tcPr>
                </a:tc>
                <a:tc>
                  <a:txBody>
                    <a:bodyPr/>
                    <a:lstStyle/>
                    <a:p>
                      <a:pPr algn="ctr" fontAlgn="ctr"/>
                      <a:r>
                        <a:rPr lang="en-US" sz="1400" u="none" strike="noStrike">
                          <a:effectLst/>
                        </a:rPr>
                        <a:t>802.3af/at</a:t>
                      </a:r>
                      <a:endParaRPr lang="en-US" sz="1400" b="0" i="0" u="none" strike="noStrike">
                        <a:solidFill>
                          <a:srgbClr val="000000"/>
                        </a:solidFill>
                        <a:effectLst/>
                        <a:latin typeface="Calibri" panose="020F0502020204030204" pitchFamily="34" charset="0"/>
                      </a:endParaRPr>
                    </a:p>
                  </a:txBody>
                  <a:tcPr marL="1117" marR="1117" marT="1117" marB="0" anchor="ctr">
                    <a:noFill/>
                  </a:tcPr>
                </a:tc>
                <a:tc>
                  <a:txBody>
                    <a:bodyPr/>
                    <a:lstStyle/>
                    <a:p>
                      <a:pPr algn="ctr" fontAlgn="ctr"/>
                      <a:r>
                        <a:rPr lang="en-US" sz="1400" u="none" strike="noStrike">
                          <a:effectLst/>
                        </a:rPr>
                        <a:t>130 W</a:t>
                      </a:r>
                      <a:endParaRPr lang="en-US" sz="1400" b="0" i="0" u="none" strike="noStrike">
                        <a:solidFill>
                          <a:srgbClr val="000000"/>
                        </a:solidFill>
                        <a:effectLst/>
                        <a:latin typeface="Calibri" panose="020F0502020204030204" pitchFamily="34" charset="0"/>
                      </a:endParaRPr>
                    </a:p>
                  </a:txBody>
                  <a:tcPr marL="1117" marR="1117" marT="1117" marB="0" anchor="ctr">
                    <a:noFill/>
                  </a:tcPr>
                </a:tc>
                <a:extLst>
                  <a:ext uri="{0D108BD9-81ED-4DB2-BD59-A6C34878D82A}">
                    <a16:rowId xmlns:a16="http://schemas.microsoft.com/office/drawing/2014/main" val="793009726"/>
                  </a:ext>
                </a:extLst>
              </a:tr>
              <a:tr h="511862">
                <a:tc>
                  <a:txBody>
                    <a:bodyPr/>
                    <a:lstStyle/>
                    <a:p>
                      <a:pPr algn="ctr" fontAlgn="ctr"/>
                      <a:r>
                        <a:rPr lang="en-US" sz="1400" b="1" u="none" strike="noStrike" dirty="0">
                          <a:effectLst/>
                        </a:rPr>
                        <a:t>SWS14-24</a:t>
                      </a:r>
                      <a:endParaRPr lang="en-US" sz="1400" b="1" i="0" u="none" strike="noStrike" dirty="0">
                        <a:solidFill>
                          <a:srgbClr val="000000"/>
                        </a:solidFill>
                        <a:effectLst/>
                        <a:latin typeface="Calibri" panose="020F0502020204030204" pitchFamily="34" charset="0"/>
                      </a:endParaRPr>
                    </a:p>
                  </a:txBody>
                  <a:tcPr marL="1117" marR="1117" marT="1117" marB="0" anchor="ctr">
                    <a:solidFill>
                      <a:schemeClr val="bg1">
                        <a:lumMod val="85000"/>
                      </a:schemeClr>
                    </a:solidFill>
                  </a:tcPr>
                </a:tc>
                <a:tc>
                  <a:txBody>
                    <a:bodyPr/>
                    <a:lstStyle/>
                    <a:p>
                      <a:pPr algn="ctr" fontAlgn="ctr"/>
                      <a:r>
                        <a:rPr lang="en-US" sz="1400" u="none" strike="noStrike" dirty="0">
                          <a:effectLst/>
                        </a:rPr>
                        <a:t>24</a:t>
                      </a:r>
                      <a:endParaRPr lang="en-US" sz="1400" b="0" i="0" u="none" strike="noStrike" dirty="0">
                        <a:solidFill>
                          <a:srgbClr val="000000"/>
                        </a:solidFill>
                        <a:effectLst/>
                        <a:latin typeface="Calibri" panose="020F0502020204030204" pitchFamily="34" charset="0"/>
                      </a:endParaRPr>
                    </a:p>
                  </a:txBody>
                  <a:tcPr marL="1117" marR="1117" marT="1117" marB="0" anchor="ctr">
                    <a:solidFill>
                      <a:schemeClr val="bg1">
                        <a:lumMod val="85000"/>
                      </a:schemeClr>
                    </a:solidFill>
                  </a:tcPr>
                </a:tc>
                <a:tc>
                  <a:txBody>
                    <a:bodyPr/>
                    <a:lstStyle/>
                    <a:p>
                      <a:pPr algn="ctr" fontAlgn="ctr"/>
                      <a:r>
                        <a:rPr lang="en-US" sz="1400" u="none" strike="noStrike" dirty="0">
                          <a:effectLst/>
                        </a:rPr>
                        <a:t>( - )</a:t>
                      </a:r>
                      <a:endParaRPr lang="en-US" sz="1400" b="0" i="0" u="none" strike="noStrike" dirty="0">
                        <a:solidFill>
                          <a:srgbClr val="000000"/>
                        </a:solidFill>
                        <a:effectLst/>
                        <a:latin typeface="Calibri" panose="020F0502020204030204" pitchFamily="34" charset="0"/>
                      </a:endParaRPr>
                    </a:p>
                  </a:txBody>
                  <a:tcPr marL="1117" marR="1117" marT="1117" marB="0" anchor="ctr">
                    <a:solidFill>
                      <a:schemeClr val="tx1">
                        <a:lumMod val="50000"/>
                        <a:lumOff val="50000"/>
                      </a:schemeClr>
                    </a:solidFill>
                  </a:tcPr>
                </a:tc>
                <a:tc>
                  <a:txBody>
                    <a:bodyPr/>
                    <a:lstStyle/>
                    <a:p>
                      <a:pPr algn="ctr" fontAlgn="ctr"/>
                      <a:r>
                        <a:rPr lang="en-US" sz="1400" u="none" strike="noStrike" dirty="0">
                          <a:effectLst/>
                        </a:rPr>
                        <a:t>4</a:t>
                      </a:r>
                      <a:endParaRPr lang="en-US" sz="1400" b="0" i="0" u="none" strike="noStrike" dirty="0">
                        <a:solidFill>
                          <a:srgbClr val="000000"/>
                        </a:solidFill>
                        <a:effectLst/>
                        <a:latin typeface="Calibri" panose="020F0502020204030204" pitchFamily="34" charset="0"/>
                      </a:endParaRPr>
                    </a:p>
                  </a:txBody>
                  <a:tcPr marL="1117" marR="1117" marT="1117" marB="0" anchor="ctr">
                    <a:solidFill>
                      <a:schemeClr val="bg1">
                        <a:lumMod val="85000"/>
                      </a:schemeClr>
                    </a:solidFill>
                  </a:tcPr>
                </a:tc>
                <a:tc>
                  <a:txBody>
                    <a:bodyPr/>
                    <a:lstStyle/>
                    <a:p>
                      <a:pPr algn="ctr" fontAlgn="ctr"/>
                      <a:r>
                        <a:rPr lang="en-US" sz="1400" u="none" strike="noStrike" dirty="0">
                          <a:effectLst/>
                        </a:rPr>
                        <a:t>( - )</a:t>
                      </a:r>
                      <a:endParaRPr lang="en-US" sz="1400" b="0" i="0" u="none" strike="noStrike" dirty="0">
                        <a:solidFill>
                          <a:srgbClr val="000000"/>
                        </a:solidFill>
                        <a:effectLst/>
                        <a:latin typeface="Calibri" panose="020F0502020204030204" pitchFamily="34" charset="0"/>
                      </a:endParaRPr>
                    </a:p>
                  </a:txBody>
                  <a:tcPr marL="1117" marR="1117" marT="1117" marB="0" anchor="ctr">
                    <a:solidFill>
                      <a:schemeClr val="tx1">
                        <a:lumMod val="50000"/>
                        <a:lumOff val="50000"/>
                      </a:schemeClr>
                    </a:solidFill>
                  </a:tcPr>
                </a:tc>
                <a:tc>
                  <a:txBody>
                    <a:bodyPr/>
                    <a:lstStyle/>
                    <a:p>
                      <a:pPr algn="ctr" fontAlgn="ctr"/>
                      <a:r>
                        <a:rPr lang="en-US" sz="1400" u="none" strike="noStrike" dirty="0">
                          <a:effectLst/>
                        </a:rPr>
                        <a:t>( - )</a:t>
                      </a:r>
                      <a:endParaRPr lang="en-US" sz="1400" b="0" i="0" u="none" strike="noStrike" dirty="0">
                        <a:solidFill>
                          <a:srgbClr val="000000"/>
                        </a:solidFill>
                        <a:effectLst/>
                        <a:latin typeface="Calibri" panose="020F0502020204030204" pitchFamily="34" charset="0"/>
                      </a:endParaRPr>
                    </a:p>
                  </a:txBody>
                  <a:tcPr marL="1117" marR="1117" marT="1117" marB="0" anchor="ctr">
                    <a:solidFill>
                      <a:schemeClr val="tx1">
                        <a:lumMod val="50000"/>
                        <a:lumOff val="50000"/>
                      </a:schemeClr>
                    </a:solidFill>
                  </a:tcPr>
                </a:tc>
                <a:extLst>
                  <a:ext uri="{0D108BD9-81ED-4DB2-BD59-A6C34878D82A}">
                    <a16:rowId xmlns:a16="http://schemas.microsoft.com/office/drawing/2014/main" val="3295042300"/>
                  </a:ext>
                </a:extLst>
              </a:tr>
              <a:tr h="511862">
                <a:tc>
                  <a:txBody>
                    <a:bodyPr/>
                    <a:lstStyle/>
                    <a:p>
                      <a:pPr algn="ctr" fontAlgn="ctr"/>
                      <a:r>
                        <a:rPr lang="en-US" sz="1400" b="1" u="none" strike="noStrike" dirty="0">
                          <a:effectLst/>
                        </a:rPr>
                        <a:t>SWS14-24FPOE</a:t>
                      </a:r>
                      <a:endParaRPr lang="en-US" sz="1400" b="1" i="0" u="none" strike="noStrike" dirty="0">
                        <a:solidFill>
                          <a:srgbClr val="000000"/>
                        </a:solidFill>
                        <a:effectLst/>
                        <a:latin typeface="Calibri" panose="020F0502020204030204" pitchFamily="34" charset="0"/>
                      </a:endParaRPr>
                    </a:p>
                  </a:txBody>
                  <a:tcPr marL="1117" marR="1117" marT="1117" marB="0" anchor="ctr">
                    <a:noFill/>
                  </a:tcPr>
                </a:tc>
                <a:tc>
                  <a:txBody>
                    <a:bodyPr/>
                    <a:lstStyle/>
                    <a:p>
                      <a:pPr algn="ctr" fontAlgn="ctr"/>
                      <a:r>
                        <a:rPr lang="en-US" sz="1400" u="none" strike="noStrike">
                          <a:effectLst/>
                        </a:rPr>
                        <a:t>24</a:t>
                      </a:r>
                      <a:endParaRPr lang="en-US" sz="1400" b="0" i="0" u="none" strike="noStrike">
                        <a:solidFill>
                          <a:srgbClr val="000000"/>
                        </a:solidFill>
                        <a:effectLst/>
                        <a:latin typeface="Calibri" panose="020F0502020204030204" pitchFamily="34" charset="0"/>
                      </a:endParaRPr>
                    </a:p>
                  </a:txBody>
                  <a:tcPr marL="1117" marR="1117" marT="1117" marB="0" anchor="ctr">
                    <a:noFill/>
                  </a:tcPr>
                </a:tc>
                <a:tc>
                  <a:txBody>
                    <a:bodyPr/>
                    <a:lstStyle/>
                    <a:p>
                      <a:pPr algn="ctr" fontAlgn="ctr"/>
                      <a:r>
                        <a:rPr lang="en-US" sz="1400" u="none" strike="noStrike" dirty="0">
                          <a:effectLst/>
                        </a:rPr>
                        <a:t>( - )</a:t>
                      </a:r>
                      <a:endParaRPr lang="en-US" sz="1400" b="0" i="0" u="none" strike="noStrike" dirty="0">
                        <a:solidFill>
                          <a:srgbClr val="000000"/>
                        </a:solidFill>
                        <a:effectLst/>
                        <a:latin typeface="Calibri" panose="020F0502020204030204" pitchFamily="34" charset="0"/>
                      </a:endParaRPr>
                    </a:p>
                  </a:txBody>
                  <a:tcPr marL="1117" marR="1117" marT="1117" marB="0" anchor="ctr">
                    <a:solidFill>
                      <a:schemeClr val="tx1">
                        <a:lumMod val="50000"/>
                        <a:lumOff val="50000"/>
                      </a:schemeClr>
                    </a:solidFill>
                  </a:tcPr>
                </a:tc>
                <a:tc>
                  <a:txBody>
                    <a:bodyPr/>
                    <a:lstStyle/>
                    <a:p>
                      <a:pPr algn="ctr" fontAlgn="ctr"/>
                      <a:r>
                        <a:rPr lang="en-US" sz="1400" u="none" strike="noStrike">
                          <a:effectLst/>
                        </a:rPr>
                        <a:t>4</a:t>
                      </a:r>
                      <a:endParaRPr lang="en-US" sz="1400" b="0" i="0" u="none" strike="noStrike">
                        <a:solidFill>
                          <a:srgbClr val="000000"/>
                        </a:solidFill>
                        <a:effectLst/>
                        <a:latin typeface="Calibri" panose="020F0502020204030204" pitchFamily="34" charset="0"/>
                      </a:endParaRPr>
                    </a:p>
                  </a:txBody>
                  <a:tcPr marL="1117" marR="1117" marT="1117" marB="0" anchor="ctr">
                    <a:noFill/>
                  </a:tcPr>
                </a:tc>
                <a:tc>
                  <a:txBody>
                    <a:bodyPr/>
                    <a:lstStyle/>
                    <a:p>
                      <a:pPr algn="ctr" fontAlgn="ctr"/>
                      <a:r>
                        <a:rPr lang="en-US" sz="1400" u="none" strike="noStrike">
                          <a:effectLst/>
                        </a:rPr>
                        <a:t>802.3af/at</a:t>
                      </a:r>
                      <a:endParaRPr lang="en-US" sz="1400" b="0" i="0" u="none" strike="noStrike">
                        <a:solidFill>
                          <a:srgbClr val="000000"/>
                        </a:solidFill>
                        <a:effectLst/>
                        <a:latin typeface="Calibri" panose="020F0502020204030204" pitchFamily="34" charset="0"/>
                      </a:endParaRPr>
                    </a:p>
                  </a:txBody>
                  <a:tcPr marL="1117" marR="1117" marT="1117" marB="0" anchor="ctr">
                    <a:noFill/>
                  </a:tcPr>
                </a:tc>
                <a:tc>
                  <a:txBody>
                    <a:bodyPr/>
                    <a:lstStyle/>
                    <a:p>
                      <a:pPr algn="ctr" fontAlgn="ctr"/>
                      <a:r>
                        <a:rPr lang="en-US" sz="1400" u="none" strike="noStrike">
                          <a:effectLst/>
                        </a:rPr>
                        <a:t>410 W</a:t>
                      </a:r>
                      <a:endParaRPr lang="en-US" sz="1400" b="0" i="0" u="none" strike="noStrike">
                        <a:solidFill>
                          <a:srgbClr val="000000"/>
                        </a:solidFill>
                        <a:effectLst/>
                        <a:latin typeface="Calibri" panose="020F0502020204030204" pitchFamily="34" charset="0"/>
                      </a:endParaRPr>
                    </a:p>
                  </a:txBody>
                  <a:tcPr marL="1117" marR="1117" marT="1117" marB="0" anchor="ctr">
                    <a:noFill/>
                  </a:tcPr>
                </a:tc>
                <a:extLst>
                  <a:ext uri="{0D108BD9-81ED-4DB2-BD59-A6C34878D82A}">
                    <a16:rowId xmlns:a16="http://schemas.microsoft.com/office/drawing/2014/main" val="873020199"/>
                  </a:ext>
                </a:extLst>
              </a:tr>
              <a:tr h="511862">
                <a:tc>
                  <a:txBody>
                    <a:bodyPr/>
                    <a:lstStyle/>
                    <a:p>
                      <a:pPr algn="ctr" fontAlgn="ctr"/>
                      <a:r>
                        <a:rPr lang="en-US" sz="1400" b="1" u="none" strike="noStrike" dirty="0">
                          <a:effectLst/>
                        </a:rPr>
                        <a:t>SWS14-48</a:t>
                      </a:r>
                      <a:endParaRPr lang="en-US" sz="1400" b="1" i="0" u="none" strike="noStrike" dirty="0">
                        <a:solidFill>
                          <a:srgbClr val="000000"/>
                        </a:solidFill>
                        <a:effectLst/>
                        <a:latin typeface="Calibri" panose="020F0502020204030204" pitchFamily="34" charset="0"/>
                      </a:endParaRPr>
                    </a:p>
                  </a:txBody>
                  <a:tcPr marL="1117" marR="1117" marT="1117" marB="0" anchor="ctr">
                    <a:solidFill>
                      <a:schemeClr val="bg1">
                        <a:lumMod val="85000"/>
                      </a:schemeClr>
                    </a:solidFill>
                  </a:tcPr>
                </a:tc>
                <a:tc>
                  <a:txBody>
                    <a:bodyPr/>
                    <a:lstStyle/>
                    <a:p>
                      <a:pPr algn="ctr" fontAlgn="ctr"/>
                      <a:r>
                        <a:rPr lang="en-US" sz="1400" u="none" strike="noStrike" dirty="0">
                          <a:effectLst/>
                        </a:rPr>
                        <a:t>48</a:t>
                      </a:r>
                      <a:endParaRPr lang="en-US" sz="1400" b="0" i="0" u="none" strike="noStrike" dirty="0">
                        <a:solidFill>
                          <a:srgbClr val="000000"/>
                        </a:solidFill>
                        <a:effectLst/>
                        <a:latin typeface="Calibri" panose="020F0502020204030204" pitchFamily="34" charset="0"/>
                      </a:endParaRPr>
                    </a:p>
                  </a:txBody>
                  <a:tcPr marL="1117" marR="1117" marT="1117" marB="0" anchor="ctr">
                    <a:solidFill>
                      <a:schemeClr val="bg1">
                        <a:lumMod val="85000"/>
                      </a:schemeClr>
                    </a:solidFill>
                  </a:tcPr>
                </a:tc>
                <a:tc>
                  <a:txBody>
                    <a:bodyPr/>
                    <a:lstStyle/>
                    <a:p>
                      <a:pPr algn="ctr" fontAlgn="ctr"/>
                      <a:r>
                        <a:rPr lang="en-US" sz="1400" u="none" strike="noStrike" dirty="0">
                          <a:effectLst/>
                        </a:rPr>
                        <a:t>( - )</a:t>
                      </a:r>
                      <a:endParaRPr lang="en-US" sz="1400" b="0" i="0" u="none" strike="noStrike" dirty="0">
                        <a:solidFill>
                          <a:srgbClr val="000000"/>
                        </a:solidFill>
                        <a:effectLst/>
                        <a:latin typeface="Calibri" panose="020F0502020204030204" pitchFamily="34" charset="0"/>
                      </a:endParaRPr>
                    </a:p>
                  </a:txBody>
                  <a:tcPr marL="1117" marR="1117" marT="1117" marB="0" anchor="ctr">
                    <a:solidFill>
                      <a:schemeClr val="tx1">
                        <a:lumMod val="50000"/>
                        <a:lumOff val="50000"/>
                      </a:schemeClr>
                    </a:solidFill>
                  </a:tcPr>
                </a:tc>
                <a:tc>
                  <a:txBody>
                    <a:bodyPr/>
                    <a:lstStyle/>
                    <a:p>
                      <a:pPr algn="ctr" fontAlgn="ctr"/>
                      <a:r>
                        <a:rPr lang="en-US" sz="1400" u="none" strike="noStrike" dirty="0">
                          <a:effectLst/>
                        </a:rPr>
                        <a:t>4</a:t>
                      </a:r>
                      <a:endParaRPr lang="en-US" sz="1400" b="0" i="0" u="none" strike="noStrike" dirty="0">
                        <a:solidFill>
                          <a:srgbClr val="000000"/>
                        </a:solidFill>
                        <a:effectLst/>
                        <a:latin typeface="Calibri" panose="020F0502020204030204" pitchFamily="34" charset="0"/>
                      </a:endParaRPr>
                    </a:p>
                  </a:txBody>
                  <a:tcPr marL="1117" marR="1117" marT="1117" marB="0" anchor="ctr">
                    <a:solidFill>
                      <a:schemeClr val="bg1">
                        <a:lumMod val="85000"/>
                      </a:schemeClr>
                    </a:solidFill>
                  </a:tcPr>
                </a:tc>
                <a:tc>
                  <a:txBody>
                    <a:bodyPr/>
                    <a:lstStyle/>
                    <a:p>
                      <a:pPr algn="ctr" fontAlgn="ctr"/>
                      <a:r>
                        <a:rPr lang="en-US" sz="1400" u="none" strike="noStrike" dirty="0">
                          <a:effectLst/>
                        </a:rPr>
                        <a:t>( - )</a:t>
                      </a:r>
                      <a:endParaRPr lang="en-US" sz="1400" b="0" i="0" u="none" strike="noStrike" dirty="0">
                        <a:solidFill>
                          <a:srgbClr val="000000"/>
                        </a:solidFill>
                        <a:effectLst/>
                        <a:latin typeface="Calibri" panose="020F0502020204030204" pitchFamily="34" charset="0"/>
                      </a:endParaRPr>
                    </a:p>
                  </a:txBody>
                  <a:tcPr marL="1117" marR="1117" marT="1117" marB="0" anchor="ctr">
                    <a:solidFill>
                      <a:schemeClr val="tx1">
                        <a:lumMod val="50000"/>
                        <a:lumOff val="50000"/>
                      </a:schemeClr>
                    </a:solidFill>
                  </a:tcPr>
                </a:tc>
                <a:tc>
                  <a:txBody>
                    <a:bodyPr/>
                    <a:lstStyle/>
                    <a:p>
                      <a:pPr algn="ctr" fontAlgn="ctr"/>
                      <a:r>
                        <a:rPr lang="en-US" sz="1400" u="none" strike="noStrike" dirty="0">
                          <a:effectLst/>
                        </a:rPr>
                        <a:t>( - )</a:t>
                      </a:r>
                      <a:endParaRPr lang="en-US" sz="1400" b="0" i="0" u="none" strike="noStrike" dirty="0">
                        <a:solidFill>
                          <a:srgbClr val="000000"/>
                        </a:solidFill>
                        <a:effectLst/>
                        <a:latin typeface="Calibri" panose="020F0502020204030204" pitchFamily="34" charset="0"/>
                      </a:endParaRPr>
                    </a:p>
                  </a:txBody>
                  <a:tcPr marL="1117" marR="1117" marT="1117" marB="0" anchor="ctr">
                    <a:solidFill>
                      <a:schemeClr val="tx1">
                        <a:lumMod val="50000"/>
                        <a:lumOff val="50000"/>
                      </a:schemeClr>
                    </a:solidFill>
                  </a:tcPr>
                </a:tc>
                <a:extLst>
                  <a:ext uri="{0D108BD9-81ED-4DB2-BD59-A6C34878D82A}">
                    <a16:rowId xmlns:a16="http://schemas.microsoft.com/office/drawing/2014/main" val="3484904754"/>
                  </a:ext>
                </a:extLst>
              </a:tr>
              <a:tr h="511862">
                <a:tc>
                  <a:txBody>
                    <a:bodyPr/>
                    <a:lstStyle/>
                    <a:p>
                      <a:pPr algn="ctr" fontAlgn="ctr"/>
                      <a:r>
                        <a:rPr lang="en-US" sz="1400" b="1" u="none" strike="noStrike" dirty="0">
                          <a:effectLst/>
                        </a:rPr>
                        <a:t>SWS14-48FPOE</a:t>
                      </a:r>
                      <a:endParaRPr lang="en-US" sz="1400" b="1" i="0" u="none" strike="noStrike" dirty="0">
                        <a:solidFill>
                          <a:srgbClr val="000000"/>
                        </a:solidFill>
                        <a:effectLst/>
                        <a:latin typeface="Calibri" panose="020F0502020204030204" pitchFamily="34" charset="0"/>
                      </a:endParaRPr>
                    </a:p>
                  </a:txBody>
                  <a:tcPr marL="1117" marR="1117" marT="1117" marB="0" anchor="ctr">
                    <a:noFill/>
                  </a:tcPr>
                </a:tc>
                <a:tc>
                  <a:txBody>
                    <a:bodyPr/>
                    <a:lstStyle/>
                    <a:p>
                      <a:pPr algn="ctr" fontAlgn="ctr"/>
                      <a:r>
                        <a:rPr lang="en-US" sz="1400" u="none" strike="noStrike" dirty="0">
                          <a:effectLst/>
                        </a:rPr>
                        <a:t>48</a:t>
                      </a:r>
                      <a:endParaRPr lang="en-US" sz="1400" b="0" i="0" u="none" strike="noStrike" dirty="0">
                        <a:solidFill>
                          <a:srgbClr val="000000"/>
                        </a:solidFill>
                        <a:effectLst/>
                        <a:latin typeface="Calibri" panose="020F0502020204030204" pitchFamily="34" charset="0"/>
                      </a:endParaRPr>
                    </a:p>
                  </a:txBody>
                  <a:tcPr marL="1117" marR="1117" marT="1117" marB="0" anchor="ctr">
                    <a:noFill/>
                  </a:tcPr>
                </a:tc>
                <a:tc>
                  <a:txBody>
                    <a:bodyPr/>
                    <a:lstStyle/>
                    <a:p>
                      <a:pPr algn="ctr" fontAlgn="ctr"/>
                      <a:r>
                        <a:rPr lang="en-US" sz="1400" u="none" strike="noStrike" dirty="0">
                          <a:effectLst/>
                        </a:rPr>
                        <a:t>( - )</a:t>
                      </a:r>
                      <a:endParaRPr lang="en-US" sz="1400" b="0" i="0" u="none" strike="noStrike" dirty="0">
                        <a:solidFill>
                          <a:srgbClr val="000000"/>
                        </a:solidFill>
                        <a:effectLst/>
                        <a:latin typeface="Calibri" panose="020F0502020204030204" pitchFamily="34" charset="0"/>
                      </a:endParaRPr>
                    </a:p>
                  </a:txBody>
                  <a:tcPr marL="1117" marR="1117" marT="1117" marB="0" anchor="ctr">
                    <a:solidFill>
                      <a:schemeClr val="tx1">
                        <a:lumMod val="50000"/>
                        <a:lumOff val="50000"/>
                      </a:schemeClr>
                    </a:solidFill>
                  </a:tcPr>
                </a:tc>
                <a:tc>
                  <a:txBody>
                    <a:bodyPr/>
                    <a:lstStyle/>
                    <a:p>
                      <a:pPr algn="ctr" fontAlgn="ctr"/>
                      <a:r>
                        <a:rPr lang="en-US" sz="1400" u="none" strike="noStrike" dirty="0">
                          <a:effectLst/>
                        </a:rPr>
                        <a:t>4</a:t>
                      </a:r>
                      <a:endParaRPr lang="en-US" sz="1400" b="0" i="0" u="none" strike="noStrike" dirty="0">
                        <a:solidFill>
                          <a:srgbClr val="000000"/>
                        </a:solidFill>
                        <a:effectLst/>
                        <a:latin typeface="Calibri" panose="020F0502020204030204" pitchFamily="34" charset="0"/>
                      </a:endParaRPr>
                    </a:p>
                  </a:txBody>
                  <a:tcPr marL="1117" marR="1117" marT="1117" marB="0" anchor="ctr">
                    <a:noFill/>
                  </a:tcPr>
                </a:tc>
                <a:tc>
                  <a:txBody>
                    <a:bodyPr/>
                    <a:lstStyle/>
                    <a:p>
                      <a:pPr algn="ctr" fontAlgn="ctr"/>
                      <a:r>
                        <a:rPr lang="en-US" sz="1400" u="none" strike="noStrike">
                          <a:effectLst/>
                        </a:rPr>
                        <a:t>802.3af/at</a:t>
                      </a:r>
                      <a:endParaRPr lang="en-US" sz="1400" b="0" i="0" u="none" strike="noStrike">
                        <a:solidFill>
                          <a:srgbClr val="000000"/>
                        </a:solidFill>
                        <a:effectLst/>
                        <a:latin typeface="Calibri" panose="020F0502020204030204" pitchFamily="34" charset="0"/>
                      </a:endParaRPr>
                    </a:p>
                  </a:txBody>
                  <a:tcPr marL="1117" marR="1117" marT="1117" marB="0" anchor="ctr">
                    <a:noFill/>
                  </a:tcPr>
                </a:tc>
                <a:tc>
                  <a:txBody>
                    <a:bodyPr/>
                    <a:lstStyle/>
                    <a:p>
                      <a:pPr algn="ctr" fontAlgn="ctr"/>
                      <a:r>
                        <a:rPr lang="en-US" sz="1400" u="none" strike="noStrike" dirty="0">
                          <a:effectLst/>
                        </a:rPr>
                        <a:t>740 W</a:t>
                      </a:r>
                      <a:endParaRPr lang="en-US" sz="1400" b="0" i="0" u="none" strike="noStrike" dirty="0">
                        <a:solidFill>
                          <a:srgbClr val="000000"/>
                        </a:solidFill>
                        <a:effectLst/>
                        <a:latin typeface="Calibri" panose="020F0502020204030204" pitchFamily="34" charset="0"/>
                      </a:endParaRPr>
                    </a:p>
                  </a:txBody>
                  <a:tcPr marL="1117" marR="1117" marT="1117" marB="0" anchor="ctr">
                    <a:noFill/>
                  </a:tcPr>
                </a:tc>
                <a:extLst>
                  <a:ext uri="{0D108BD9-81ED-4DB2-BD59-A6C34878D82A}">
                    <a16:rowId xmlns:a16="http://schemas.microsoft.com/office/drawing/2014/main" val="3638186168"/>
                  </a:ext>
                </a:extLst>
              </a:tr>
            </a:tbl>
          </a:graphicData>
        </a:graphic>
      </p:graphicFrame>
    </p:spTree>
    <p:extLst>
      <p:ext uri="{BB962C8B-B14F-4D97-AF65-F5344CB8AC3E}">
        <p14:creationId xmlns:p14="http://schemas.microsoft.com/office/powerpoint/2010/main" val="500391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AE15BC-58D5-8B52-CBDB-731D7A7E0493}"/>
              </a:ext>
            </a:extLst>
          </p:cNvPr>
          <p:cNvSpPr>
            <a:spLocks noGrp="1"/>
          </p:cNvSpPr>
          <p:nvPr>
            <p:ph type="sldNum" sz="quarter" idx="12"/>
          </p:nvPr>
        </p:nvSpPr>
        <p:spPr/>
        <p:txBody>
          <a:bodyPr/>
          <a:lstStyle/>
          <a:p>
            <a:fld id="{068BCA6D-6259-44E2-97C8-5D261EFBA7C4}" type="slidenum">
              <a:rPr lang="en-GB" smtClean="0"/>
              <a:pPr/>
              <a:t>3</a:t>
            </a:fld>
            <a:endParaRPr lang="en-GB"/>
          </a:p>
        </p:txBody>
      </p:sp>
      <p:sp>
        <p:nvSpPr>
          <p:cNvPr id="5" name="CuadroTexto 3">
            <a:extLst>
              <a:ext uri="{FF2B5EF4-FFF2-40B4-BE49-F238E27FC236}">
                <a16:creationId xmlns:a16="http://schemas.microsoft.com/office/drawing/2014/main" id="{160A2916-C78A-A40E-7ECD-76ECF5707434}"/>
              </a:ext>
            </a:extLst>
          </p:cNvPr>
          <p:cNvSpPr txBox="1"/>
          <p:nvPr/>
        </p:nvSpPr>
        <p:spPr>
          <a:xfrm>
            <a:off x="271864" y="577973"/>
            <a:ext cx="1622879" cy="461665"/>
          </a:xfrm>
          <a:prstGeom prst="rect">
            <a:avLst/>
          </a:prstGeom>
          <a:noFill/>
        </p:spPr>
        <p:txBody>
          <a:bodyPr wrap="square" rtlCol="0">
            <a:spAutoFit/>
          </a:bodyPr>
          <a:lstStyle/>
          <a:p>
            <a:r>
              <a:rPr lang="es-ES_tradnl" sz="2400" b="1" dirty="0">
                <a:latin typeface="Arial" panose="020B0604020202020204" pitchFamily="34" charset="0"/>
                <a:cs typeface="Arial" panose="020B0604020202020204" pitchFamily="34" charset="0"/>
              </a:rPr>
              <a:t>Agenda</a:t>
            </a:r>
          </a:p>
        </p:txBody>
      </p:sp>
      <p:sp>
        <p:nvSpPr>
          <p:cNvPr id="6" name="Rounded Rectangle 45">
            <a:extLst>
              <a:ext uri="{FF2B5EF4-FFF2-40B4-BE49-F238E27FC236}">
                <a16:creationId xmlns:a16="http://schemas.microsoft.com/office/drawing/2014/main" id="{B3F12D64-B22E-894F-3DEC-9F777825FD2D}"/>
              </a:ext>
            </a:extLst>
          </p:cNvPr>
          <p:cNvSpPr/>
          <p:nvPr/>
        </p:nvSpPr>
        <p:spPr>
          <a:xfrm>
            <a:off x="575129" y="1566810"/>
            <a:ext cx="4807504" cy="461665"/>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0" rIns="91440" bIns="0" rtlCol="0" anchor="t"/>
          <a:lstStyle/>
          <a:p>
            <a:pPr marL="0" marR="0" lvl="0" indent="0" algn="ctr" defTabSz="109044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chemeClr val="tx1"/>
              </a:solidFill>
              <a:effectLst/>
              <a:uLnTx/>
              <a:uFillTx/>
              <a:latin typeface="Arial"/>
              <a:ea typeface="+mn-ea"/>
              <a:cs typeface="Calibri" panose="020F0502020204030204" pitchFamily="34" charset="0"/>
            </a:endParaRPr>
          </a:p>
        </p:txBody>
      </p:sp>
      <p:sp>
        <p:nvSpPr>
          <p:cNvPr id="7" name="TextBox 25">
            <a:extLst>
              <a:ext uri="{FF2B5EF4-FFF2-40B4-BE49-F238E27FC236}">
                <a16:creationId xmlns:a16="http://schemas.microsoft.com/office/drawing/2014/main" id="{FC9BECCF-8B76-7F23-E308-F9B355456278}"/>
              </a:ext>
            </a:extLst>
          </p:cNvPr>
          <p:cNvSpPr txBox="1"/>
          <p:nvPr/>
        </p:nvSpPr>
        <p:spPr>
          <a:xfrm>
            <a:off x="1224305" y="1657173"/>
            <a:ext cx="3903370" cy="307777"/>
          </a:xfrm>
          <a:prstGeom prst="rect">
            <a:avLst/>
          </a:prstGeom>
          <a:noFill/>
        </p:spPr>
        <p:txBody>
          <a:bodyPr wrap="square" rtlCol="0">
            <a:spAutoFit/>
          </a:bodyPr>
          <a:lstStyle/>
          <a:p>
            <a:r>
              <a:rPr lang="es-ES_tradnl" sz="1400" b="1" dirty="0" err="1">
                <a:latin typeface="Arial" panose="020B0604020202020204" pitchFamily="34" charset="0"/>
                <a:cs typeface="Arial" panose="020B0604020202020204" pitchFamily="34" charset="0"/>
              </a:rPr>
              <a:t>Overview</a:t>
            </a:r>
            <a:endParaRPr lang="es-ES_tradnl" sz="1400" b="1"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AB42B2BE-6026-9CB9-904E-8AF989540BEC}"/>
              </a:ext>
            </a:extLst>
          </p:cNvPr>
          <p:cNvSpPr/>
          <p:nvPr/>
        </p:nvSpPr>
        <p:spPr>
          <a:xfrm>
            <a:off x="1105625" y="1664073"/>
            <a:ext cx="57815" cy="27929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TextBox 25">
            <a:extLst>
              <a:ext uri="{FF2B5EF4-FFF2-40B4-BE49-F238E27FC236}">
                <a16:creationId xmlns:a16="http://schemas.microsoft.com/office/drawing/2014/main" id="{5C5FD4F9-491B-5780-8C71-B2CADDA98D39}"/>
              </a:ext>
            </a:extLst>
          </p:cNvPr>
          <p:cNvSpPr txBox="1"/>
          <p:nvPr/>
        </p:nvSpPr>
        <p:spPr>
          <a:xfrm>
            <a:off x="721696" y="1661335"/>
            <a:ext cx="303464" cy="307777"/>
          </a:xfrm>
          <a:prstGeom prst="rect">
            <a:avLst/>
          </a:prstGeom>
          <a:noFill/>
        </p:spPr>
        <p:txBody>
          <a:bodyPr wrap="square" rtlCol="0">
            <a:spAutoFit/>
          </a:bodyPr>
          <a:lstStyle/>
          <a:p>
            <a:r>
              <a:rPr lang="es-ES_tradnl" sz="1400" b="1" dirty="0">
                <a:latin typeface="Arial" panose="020B0604020202020204" pitchFamily="34" charset="0"/>
                <a:cs typeface="Arial" panose="020B0604020202020204" pitchFamily="34" charset="0"/>
              </a:rPr>
              <a:t>1</a:t>
            </a:r>
          </a:p>
        </p:txBody>
      </p:sp>
      <p:sp>
        <p:nvSpPr>
          <p:cNvPr id="10" name="Rounded Rectangle 45">
            <a:extLst>
              <a:ext uri="{FF2B5EF4-FFF2-40B4-BE49-F238E27FC236}">
                <a16:creationId xmlns:a16="http://schemas.microsoft.com/office/drawing/2014/main" id="{BAAE08A3-A810-A6C8-8D14-9C8E16026D9D}"/>
              </a:ext>
            </a:extLst>
          </p:cNvPr>
          <p:cNvSpPr/>
          <p:nvPr/>
        </p:nvSpPr>
        <p:spPr>
          <a:xfrm>
            <a:off x="575129" y="2125738"/>
            <a:ext cx="4807504" cy="461665"/>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0" rIns="91440" bIns="0" rtlCol="0" anchor="t"/>
          <a:lstStyle/>
          <a:p>
            <a:pPr marL="0" marR="0" lvl="0" indent="0" algn="ctr" defTabSz="109044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chemeClr val="tx1"/>
              </a:solidFill>
              <a:effectLst/>
              <a:uLnTx/>
              <a:uFillTx/>
              <a:latin typeface="Arial"/>
              <a:ea typeface="+mn-ea"/>
              <a:cs typeface="Calibri" panose="020F0502020204030204" pitchFamily="34" charset="0"/>
            </a:endParaRPr>
          </a:p>
        </p:txBody>
      </p:sp>
      <p:sp>
        <p:nvSpPr>
          <p:cNvPr id="11" name="TextBox 10">
            <a:extLst>
              <a:ext uri="{FF2B5EF4-FFF2-40B4-BE49-F238E27FC236}">
                <a16:creationId xmlns:a16="http://schemas.microsoft.com/office/drawing/2014/main" id="{6C7418D2-788B-5D7C-A4B5-42F9CE6313B1}"/>
              </a:ext>
            </a:extLst>
          </p:cNvPr>
          <p:cNvSpPr txBox="1"/>
          <p:nvPr/>
        </p:nvSpPr>
        <p:spPr>
          <a:xfrm>
            <a:off x="1224305" y="2216102"/>
            <a:ext cx="3903370" cy="307777"/>
          </a:xfrm>
          <a:prstGeom prst="rect">
            <a:avLst/>
          </a:prstGeom>
          <a:noFill/>
        </p:spPr>
        <p:txBody>
          <a:bodyPr wrap="square" rtlCol="0">
            <a:spAutoFit/>
          </a:bodyPr>
          <a:lstStyle/>
          <a:p>
            <a:r>
              <a:rPr lang="es-ES_tradnl" sz="1400" b="1" dirty="0" err="1">
                <a:latin typeface="Arial" panose="020B0604020202020204" pitchFamily="34" charset="0"/>
                <a:cs typeface="Arial" panose="020B0604020202020204" pitchFamily="34" charset="0"/>
              </a:rPr>
              <a:t>Main</a:t>
            </a:r>
            <a:r>
              <a:rPr lang="es-ES_tradnl" sz="1400" b="1" dirty="0">
                <a:latin typeface="Arial" panose="020B0604020202020204" pitchFamily="34" charset="0"/>
                <a:cs typeface="Arial" panose="020B0604020202020204" pitchFamily="34" charset="0"/>
              </a:rPr>
              <a:t> Portfolio</a:t>
            </a:r>
          </a:p>
        </p:txBody>
      </p:sp>
      <p:sp>
        <p:nvSpPr>
          <p:cNvPr id="12" name="Rectangle 11">
            <a:extLst>
              <a:ext uri="{FF2B5EF4-FFF2-40B4-BE49-F238E27FC236}">
                <a16:creationId xmlns:a16="http://schemas.microsoft.com/office/drawing/2014/main" id="{26DE0E97-1892-01F8-9DD0-70280E7D546E}"/>
              </a:ext>
            </a:extLst>
          </p:cNvPr>
          <p:cNvSpPr/>
          <p:nvPr/>
        </p:nvSpPr>
        <p:spPr>
          <a:xfrm>
            <a:off x="1105625" y="2223001"/>
            <a:ext cx="57815" cy="27929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3" name="TextBox 25">
            <a:extLst>
              <a:ext uri="{FF2B5EF4-FFF2-40B4-BE49-F238E27FC236}">
                <a16:creationId xmlns:a16="http://schemas.microsoft.com/office/drawing/2014/main" id="{9A0E8653-99B1-A535-BD0F-895FF780C667}"/>
              </a:ext>
            </a:extLst>
          </p:cNvPr>
          <p:cNvSpPr txBox="1"/>
          <p:nvPr/>
        </p:nvSpPr>
        <p:spPr>
          <a:xfrm>
            <a:off x="721696" y="2220263"/>
            <a:ext cx="303464" cy="307777"/>
          </a:xfrm>
          <a:prstGeom prst="rect">
            <a:avLst/>
          </a:prstGeom>
          <a:noFill/>
        </p:spPr>
        <p:txBody>
          <a:bodyPr wrap="square" rtlCol="0">
            <a:spAutoFit/>
          </a:bodyPr>
          <a:lstStyle/>
          <a:p>
            <a:r>
              <a:rPr lang="es-ES_tradnl" sz="1400" b="1" dirty="0">
                <a:latin typeface="Arial" panose="020B0604020202020204" pitchFamily="34" charset="0"/>
                <a:cs typeface="Arial" panose="020B0604020202020204" pitchFamily="34" charset="0"/>
              </a:rPr>
              <a:t>2</a:t>
            </a:r>
          </a:p>
        </p:txBody>
      </p:sp>
      <p:sp>
        <p:nvSpPr>
          <p:cNvPr id="14" name="Rounded Rectangle 45">
            <a:extLst>
              <a:ext uri="{FF2B5EF4-FFF2-40B4-BE49-F238E27FC236}">
                <a16:creationId xmlns:a16="http://schemas.microsoft.com/office/drawing/2014/main" id="{244F28AE-34B2-26F7-3B9F-0EAA1DB5FBDE}"/>
              </a:ext>
            </a:extLst>
          </p:cNvPr>
          <p:cNvSpPr/>
          <p:nvPr/>
        </p:nvSpPr>
        <p:spPr>
          <a:xfrm>
            <a:off x="575129" y="2684666"/>
            <a:ext cx="4807504" cy="461665"/>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0" rIns="91440" bIns="0" rtlCol="0" anchor="t"/>
          <a:lstStyle/>
          <a:p>
            <a:pPr marL="0" marR="0" lvl="0" indent="0" algn="ctr" defTabSz="109044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chemeClr val="tx1"/>
              </a:solidFill>
              <a:effectLst/>
              <a:uLnTx/>
              <a:uFillTx/>
              <a:latin typeface="Arial"/>
              <a:ea typeface="+mn-ea"/>
              <a:cs typeface="Calibri" panose="020F0502020204030204" pitchFamily="34" charset="0"/>
            </a:endParaRPr>
          </a:p>
        </p:txBody>
      </p:sp>
      <p:sp>
        <p:nvSpPr>
          <p:cNvPr id="15" name="TextBox 14">
            <a:extLst>
              <a:ext uri="{FF2B5EF4-FFF2-40B4-BE49-F238E27FC236}">
                <a16:creationId xmlns:a16="http://schemas.microsoft.com/office/drawing/2014/main" id="{37270C81-452A-CBE1-124D-A7874B7A1C41}"/>
              </a:ext>
            </a:extLst>
          </p:cNvPr>
          <p:cNvSpPr txBox="1"/>
          <p:nvPr/>
        </p:nvSpPr>
        <p:spPr>
          <a:xfrm>
            <a:off x="1224305" y="2775029"/>
            <a:ext cx="3903370" cy="307777"/>
          </a:xfrm>
          <a:prstGeom prst="rect">
            <a:avLst/>
          </a:prstGeom>
          <a:noFill/>
        </p:spPr>
        <p:txBody>
          <a:bodyPr wrap="square" rtlCol="0">
            <a:spAutoFit/>
          </a:bodyPr>
          <a:lstStyle/>
          <a:p>
            <a:r>
              <a:rPr lang="es-ES_tradnl" sz="1400" b="1" dirty="0" err="1">
                <a:latin typeface="Arial" panose="020B0604020202020204" pitchFamily="34" charset="0"/>
                <a:cs typeface="Arial" panose="020B0604020202020204" pitchFamily="34" charset="0"/>
              </a:rPr>
              <a:t>SonicWall</a:t>
            </a:r>
            <a:r>
              <a:rPr lang="es-ES_tradnl" sz="1400" b="1" dirty="0">
                <a:latin typeface="Arial" panose="020B0604020202020204" pitchFamily="34" charset="0"/>
                <a:cs typeface="Arial" panose="020B0604020202020204" pitchFamily="34" charset="0"/>
              </a:rPr>
              <a:t> </a:t>
            </a:r>
            <a:r>
              <a:rPr lang="es-ES_tradnl" sz="1400" b="1" dirty="0" err="1">
                <a:latin typeface="Arial" panose="020B0604020202020204" pitchFamily="34" charset="0"/>
                <a:cs typeface="Arial" panose="020B0604020202020204" pitchFamily="34" charset="0"/>
              </a:rPr>
              <a:t>Platform</a:t>
            </a:r>
            <a:endParaRPr lang="es-ES_tradnl" sz="1400" b="1"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035977B9-AFE3-0431-D74B-D7EF2D98E584}"/>
              </a:ext>
            </a:extLst>
          </p:cNvPr>
          <p:cNvSpPr/>
          <p:nvPr/>
        </p:nvSpPr>
        <p:spPr>
          <a:xfrm>
            <a:off x="1105625" y="2781929"/>
            <a:ext cx="57815" cy="27929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 name="TextBox 25">
            <a:extLst>
              <a:ext uri="{FF2B5EF4-FFF2-40B4-BE49-F238E27FC236}">
                <a16:creationId xmlns:a16="http://schemas.microsoft.com/office/drawing/2014/main" id="{478AD4D1-8BFC-11F2-573E-89C4685484C5}"/>
              </a:ext>
            </a:extLst>
          </p:cNvPr>
          <p:cNvSpPr txBox="1"/>
          <p:nvPr/>
        </p:nvSpPr>
        <p:spPr>
          <a:xfrm>
            <a:off x="721696" y="2779191"/>
            <a:ext cx="303464" cy="307777"/>
          </a:xfrm>
          <a:prstGeom prst="rect">
            <a:avLst/>
          </a:prstGeom>
          <a:noFill/>
        </p:spPr>
        <p:txBody>
          <a:bodyPr wrap="square" rtlCol="0">
            <a:spAutoFit/>
          </a:bodyPr>
          <a:lstStyle/>
          <a:p>
            <a:r>
              <a:rPr lang="es-ES_tradnl" sz="1400" b="1" dirty="0">
                <a:latin typeface="Arial" panose="020B0604020202020204" pitchFamily="34" charset="0"/>
                <a:cs typeface="Arial" panose="020B0604020202020204" pitchFamily="34" charset="0"/>
              </a:rPr>
              <a:t>3</a:t>
            </a:r>
          </a:p>
        </p:txBody>
      </p:sp>
      <p:sp>
        <p:nvSpPr>
          <p:cNvPr id="18" name="Rounded Rectangle 45">
            <a:extLst>
              <a:ext uri="{FF2B5EF4-FFF2-40B4-BE49-F238E27FC236}">
                <a16:creationId xmlns:a16="http://schemas.microsoft.com/office/drawing/2014/main" id="{6CC899F9-8CD7-42CF-918D-A0B67763046B}"/>
              </a:ext>
            </a:extLst>
          </p:cNvPr>
          <p:cNvSpPr/>
          <p:nvPr/>
        </p:nvSpPr>
        <p:spPr>
          <a:xfrm>
            <a:off x="575129" y="3250005"/>
            <a:ext cx="4807504" cy="461665"/>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0" rIns="91440" bIns="0" rtlCol="0" anchor="t"/>
          <a:lstStyle/>
          <a:p>
            <a:pPr marL="0" marR="0" lvl="0" indent="0" algn="ctr" defTabSz="109044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chemeClr val="tx1"/>
              </a:solidFill>
              <a:effectLst/>
              <a:uLnTx/>
              <a:uFillTx/>
              <a:latin typeface="Arial"/>
              <a:ea typeface="+mn-ea"/>
              <a:cs typeface="Calibri" panose="020F0502020204030204" pitchFamily="34" charset="0"/>
            </a:endParaRPr>
          </a:p>
        </p:txBody>
      </p:sp>
      <p:sp>
        <p:nvSpPr>
          <p:cNvPr id="19" name="TextBox 18">
            <a:extLst>
              <a:ext uri="{FF2B5EF4-FFF2-40B4-BE49-F238E27FC236}">
                <a16:creationId xmlns:a16="http://schemas.microsoft.com/office/drawing/2014/main" id="{8D89B6E8-9634-194D-3893-EB00D61764BE}"/>
              </a:ext>
            </a:extLst>
          </p:cNvPr>
          <p:cNvSpPr txBox="1"/>
          <p:nvPr/>
        </p:nvSpPr>
        <p:spPr>
          <a:xfrm>
            <a:off x="1224305" y="3340368"/>
            <a:ext cx="3903370" cy="307777"/>
          </a:xfrm>
          <a:prstGeom prst="rect">
            <a:avLst/>
          </a:prstGeom>
          <a:noFill/>
        </p:spPr>
        <p:txBody>
          <a:bodyPr wrap="square" rtlCol="0">
            <a:spAutoFit/>
          </a:bodyPr>
          <a:lstStyle/>
          <a:p>
            <a:r>
              <a:rPr lang="es-ES_tradnl" sz="1400" b="1" dirty="0" err="1">
                <a:latin typeface="Arial" panose="020B0604020202020204" pitchFamily="34" charset="0"/>
                <a:cs typeface="Arial" panose="020B0604020202020204" pitchFamily="34" charset="0"/>
              </a:rPr>
              <a:t>Partner</a:t>
            </a:r>
            <a:r>
              <a:rPr lang="es-ES_tradnl" sz="1400" b="1" dirty="0">
                <a:latin typeface="Arial" panose="020B0604020202020204" pitchFamily="34" charset="0"/>
                <a:cs typeface="Arial" panose="020B0604020202020204" pitchFamily="34" charset="0"/>
              </a:rPr>
              <a:t> </a:t>
            </a:r>
            <a:r>
              <a:rPr lang="es-ES_tradnl" sz="1400" b="1" dirty="0" err="1">
                <a:latin typeface="Arial" panose="020B0604020202020204" pitchFamily="34" charset="0"/>
                <a:cs typeface="Arial" panose="020B0604020202020204" pitchFamily="34" charset="0"/>
              </a:rPr>
              <a:t>Program</a:t>
            </a:r>
            <a:endParaRPr lang="es-ES_tradnl" sz="1400" b="1" dirty="0">
              <a:latin typeface="Arial" panose="020B0604020202020204" pitchFamily="34" charset="0"/>
              <a:cs typeface="Arial" panose="020B0604020202020204" pitchFamily="34" charset="0"/>
            </a:endParaRPr>
          </a:p>
        </p:txBody>
      </p:sp>
      <p:sp>
        <p:nvSpPr>
          <p:cNvPr id="20" name="Rectangle 19">
            <a:extLst>
              <a:ext uri="{FF2B5EF4-FFF2-40B4-BE49-F238E27FC236}">
                <a16:creationId xmlns:a16="http://schemas.microsoft.com/office/drawing/2014/main" id="{60CF25E6-87B4-48FF-1B8F-5673843542CD}"/>
              </a:ext>
            </a:extLst>
          </p:cNvPr>
          <p:cNvSpPr/>
          <p:nvPr/>
        </p:nvSpPr>
        <p:spPr>
          <a:xfrm>
            <a:off x="1105625" y="3347268"/>
            <a:ext cx="57815" cy="27929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1" name="TextBox 25">
            <a:extLst>
              <a:ext uri="{FF2B5EF4-FFF2-40B4-BE49-F238E27FC236}">
                <a16:creationId xmlns:a16="http://schemas.microsoft.com/office/drawing/2014/main" id="{433C25BA-D4F7-8A39-C126-508E4A0547A4}"/>
              </a:ext>
            </a:extLst>
          </p:cNvPr>
          <p:cNvSpPr txBox="1"/>
          <p:nvPr/>
        </p:nvSpPr>
        <p:spPr>
          <a:xfrm>
            <a:off x="721696" y="3344530"/>
            <a:ext cx="303464" cy="307777"/>
          </a:xfrm>
          <a:prstGeom prst="rect">
            <a:avLst/>
          </a:prstGeom>
          <a:noFill/>
        </p:spPr>
        <p:txBody>
          <a:bodyPr wrap="square" rtlCol="0">
            <a:spAutoFit/>
          </a:bodyPr>
          <a:lstStyle/>
          <a:p>
            <a:r>
              <a:rPr lang="es-ES_tradnl" sz="1400" b="1" dirty="0">
                <a:latin typeface="Arial" panose="020B0604020202020204" pitchFamily="34" charset="0"/>
                <a:cs typeface="Arial" panose="020B0604020202020204" pitchFamily="34" charset="0"/>
              </a:rPr>
              <a:t>4</a:t>
            </a:r>
          </a:p>
        </p:txBody>
      </p:sp>
      <p:sp>
        <p:nvSpPr>
          <p:cNvPr id="2" name="Rounded Rectangle 45">
            <a:extLst>
              <a:ext uri="{FF2B5EF4-FFF2-40B4-BE49-F238E27FC236}">
                <a16:creationId xmlns:a16="http://schemas.microsoft.com/office/drawing/2014/main" id="{A32006FE-0AA5-AA81-8BC0-68C0AE6D540C}"/>
              </a:ext>
            </a:extLst>
          </p:cNvPr>
          <p:cNvSpPr/>
          <p:nvPr/>
        </p:nvSpPr>
        <p:spPr>
          <a:xfrm>
            <a:off x="575129" y="3815344"/>
            <a:ext cx="4807504" cy="461665"/>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0" rIns="91440" bIns="0" rtlCol="0" anchor="t"/>
          <a:lstStyle/>
          <a:p>
            <a:pPr marL="0" marR="0" lvl="0" indent="0" algn="ctr" defTabSz="109044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chemeClr val="tx1"/>
              </a:solidFill>
              <a:effectLst/>
              <a:uLnTx/>
              <a:uFillTx/>
              <a:latin typeface="Arial"/>
              <a:ea typeface="+mn-ea"/>
              <a:cs typeface="Calibri" panose="020F0502020204030204" pitchFamily="34" charset="0"/>
            </a:endParaRPr>
          </a:p>
        </p:txBody>
      </p:sp>
      <p:sp>
        <p:nvSpPr>
          <p:cNvPr id="3" name="TextBox 2">
            <a:extLst>
              <a:ext uri="{FF2B5EF4-FFF2-40B4-BE49-F238E27FC236}">
                <a16:creationId xmlns:a16="http://schemas.microsoft.com/office/drawing/2014/main" id="{2DCED487-3FFD-379F-88EF-FC1DF036EFF1}"/>
              </a:ext>
            </a:extLst>
          </p:cNvPr>
          <p:cNvSpPr txBox="1"/>
          <p:nvPr/>
        </p:nvSpPr>
        <p:spPr>
          <a:xfrm>
            <a:off x="1224305" y="3905707"/>
            <a:ext cx="3903370" cy="307777"/>
          </a:xfrm>
          <a:prstGeom prst="rect">
            <a:avLst/>
          </a:prstGeom>
          <a:noFill/>
        </p:spPr>
        <p:txBody>
          <a:bodyPr wrap="square" rtlCol="0">
            <a:spAutoFit/>
          </a:bodyPr>
          <a:lstStyle/>
          <a:p>
            <a:r>
              <a:rPr lang="es-ES_tradnl" sz="1400" b="1" dirty="0" err="1">
                <a:latin typeface="Arial" panose="020B0604020202020204" pitchFamily="34" charset="0"/>
                <a:cs typeface="Arial" panose="020B0604020202020204" pitchFamily="34" charset="0"/>
              </a:rPr>
              <a:t>SonicWall</a:t>
            </a:r>
            <a:r>
              <a:rPr lang="es-ES_tradnl" sz="1400" b="1" dirty="0">
                <a:latin typeface="Arial" panose="020B0604020202020204" pitchFamily="34" charset="0"/>
                <a:cs typeface="Arial" panose="020B0604020202020204" pitchFamily="34" charset="0"/>
              </a:rPr>
              <a:t> </a:t>
            </a:r>
            <a:r>
              <a:rPr lang="es-ES_tradnl" sz="1400" b="1" dirty="0" err="1">
                <a:latin typeface="Arial" panose="020B0604020202020204" pitchFamily="34" charset="0"/>
                <a:cs typeface="Arial" panose="020B0604020202020204" pitchFamily="34" charset="0"/>
              </a:rPr>
              <a:t>University</a:t>
            </a:r>
            <a:endParaRPr lang="es-ES_tradnl" sz="1400" b="1" dirty="0">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9B714EC8-D2AD-1CD1-6F2F-7CD06E948919}"/>
              </a:ext>
            </a:extLst>
          </p:cNvPr>
          <p:cNvSpPr/>
          <p:nvPr/>
        </p:nvSpPr>
        <p:spPr>
          <a:xfrm>
            <a:off x="1105625" y="3912607"/>
            <a:ext cx="57815" cy="27929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3" name="TextBox 25">
            <a:extLst>
              <a:ext uri="{FF2B5EF4-FFF2-40B4-BE49-F238E27FC236}">
                <a16:creationId xmlns:a16="http://schemas.microsoft.com/office/drawing/2014/main" id="{9C90EFDE-A206-3E59-3000-7C5B86D4E23F}"/>
              </a:ext>
            </a:extLst>
          </p:cNvPr>
          <p:cNvSpPr txBox="1"/>
          <p:nvPr/>
        </p:nvSpPr>
        <p:spPr>
          <a:xfrm>
            <a:off x="721696" y="3909869"/>
            <a:ext cx="303464" cy="307777"/>
          </a:xfrm>
          <a:prstGeom prst="rect">
            <a:avLst/>
          </a:prstGeom>
          <a:noFill/>
        </p:spPr>
        <p:txBody>
          <a:bodyPr wrap="square" rtlCol="0">
            <a:spAutoFit/>
          </a:bodyPr>
          <a:lstStyle/>
          <a:p>
            <a:r>
              <a:rPr lang="es-ES_tradnl" sz="1400" b="1" dirty="0">
                <a:latin typeface="Arial" panose="020B0604020202020204" pitchFamily="34" charset="0"/>
                <a:cs typeface="Arial" panose="020B0604020202020204" pitchFamily="34" charset="0"/>
              </a:rPr>
              <a:t>5</a:t>
            </a:r>
          </a:p>
        </p:txBody>
      </p:sp>
      <p:sp>
        <p:nvSpPr>
          <p:cNvPr id="24" name="Rounded Rectangle 45">
            <a:extLst>
              <a:ext uri="{FF2B5EF4-FFF2-40B4-BE49-F238E27FC236}">
                <a16:creationId xmlns:a16="http://schemas.microsoft.com/office/drawing/2014/main" id="{18EAE4EE-4720-5A2B-58B8-11F3AFD51495}"/>
              </a:ext>
            </a:extLst>
          </p:cNvPr>
          <p:cNvSpPr/>
          <p:nvPr/>
        </p:nvSpPr>
        <p:spPr>
          <a:xfrm>
            <a:off x="575129" y="4374272"/>
            <a:ext cx="4807504" cy="461665"/>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0" rIns="91440" bIns="0" rtlCol="0" anchor="t"/>
          <a:lstStyle/>
          <a:p>
            <a:pPr marL="0" marR="0" lvl="0" indent="0" algn="ctr" defTabSz="109044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chemeClr val="tx1"/>
              </a:solidFill>
              <a:effectLst/>
              <a:uLnTx/>
              <a:uFillTx/>
              <a:latin typeface="Arial"/>
              <a:ea typeface="+mn-ea"/>
              <a:cs typeface="Calibri" panose="020F0502020204030204" pitchFamily="34" charset="0"/>
            </a:endParaRPr>
          </a:p>
        </p:txBody>
      </p:sp>
      <p:sp>
        <p:nvSpPr>
          <p:cNvPr id="25" name="TextBox 24">
            <a:extLst>
              <a:ext uri="{FF2B5EF4-FFF2-40B4-BE49-F238E27FC236}">
                <a16:creationId xmlns:a16="http://schemas.microsoft.com/office/drawing/2014/main" id="{C5159D6D-0D86-CCF7-F60F-4AB325E0623B}"/>
              </a:ext>
            </a:extLst>
          </p:cNvPr>
          <p:cNvSpPr txBox="1"/>
          <p:nvPr/>
        </p:nvSpPr>
        <p:spPr>
          <a:xfrm>
            <a:off x="1224305" y="4464635"/>
            <a:ext cx="3903370" cy="307777"/>
          </a:xfrm>
          <a:prstGeom prst="rect">
            <a:avLst/>
          </a:prstGeom>
          <a:noFill/>
        </p:spPr>
        <p:txBody>
          <a:bodyPr wrap="square" rtlCol="0">
            <a:spAutoFit/>
          </a:bodyPr>
          <a:lstStyle/>
          <a:p>
            <a:r>
              <a:rPr lang="es-ES_tradnl" sz="1400" b="1" dirty="0" err="1">
                <a:latin typeface="Arial" panose="020B0604020202020204" pitchFamily="34" charset="0"/>
                <a:cs typeface="Arial" panose="020B0604020202020204" pitchFamily="34" charset="0"/>
              </a:rPr>
              <a:t>SonicWall</a:t>
            </a:r>
            <a:r>
              <a:rPr lang="es-ES_tradnl" sz="1400" b="1" dirty="0">
                <a:latin typeface="Arial" panose="020B0604020202020204" pitchFamily="34" charset="0"/>
                <a:cs typeface="Arial" panose="020B0604020202020204" pitchFamily="34" charset="0"/>
              </a:rPr>
              <a:t> Tools</a:t>
            </a:r>
          </a:p>
        </p:txBody>
      </p:sp>
      <p:sp>
        <p:nvSpPr>
          <p:cNvPr id="26" name="Rectangle 25">
            <a:extLst>
              <a:ext uri="{FF2B5EF4-FFF2-40B4-BE49-F238E27FC236}">
                <a16:creationId xmlns:a16="http://schemas.microsoft.com/office/drawing/2014/main" id="{BED55F3F-88A2-490C-3D0D-F623640026A4}"/>
              </a:ext>
            </a:extLst>
          </p:cNvPr>
          <p:cNvSpPr/>
          <p:nvPr/>
        </p:nvSpPr>
        <p:spPr>
          <a:xfrm>
            <a:off x="1105625" y="4471535"/>
            <a:ext cx="57815" cy="27929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7" name="TextBox 25">
            <a:extLst>
              <a:ext uri="{FF2B5EF4-FFF2-40B4-BE49-F238E27FC236}">
                <a16:creationId xmlns:a16="http://schemas.microsoft.com/office/drawing/2014/main" id="{26C79152-11A0-BF65-BB12-2509540E6D79}"/>
              </a:ext>
            </a:extLst>
          </p:cNvPr>
          <p:cNvSpPr txBox="1"/>
          <p:nvPr/>
        </p:nvSpPr>
        <p:spPr>
          <a:xfrm>
            <a:off x="721696" y="4468797"/>
            <a:ext cx="303464" cy="307777"/>
          </a:xfrm>
          <a:prstGeom prst="rect">
            <a:avLst/>
          </a:prstGeom>
          <a:noFill/>
        </p:spPr>
        <p:txBody>
          <a:bodyPr wrap="square" rtlCol="0">
            <a:spAutoFit/>
          </a:bodyPr>
          <a:lstStyle/>
          <a:p>
            <a:r>
              <a:rPr lang="es-ES_tradnl" sz="1400" b="1" dirty="0">
                <a:latin typeface="Arial" panose="020B0604020202020204" pitchFamily="34" charset="0"/>
                <a:cs typeface="Arial" panose="020B0604020202020204" pitchFamily="34" charset="0"/>
              </a:rPr>
              <a:t>6</a:t>
            </a:r>
          </a:p>
        </p:txBody>
      </p:sp>
      <p:sp>
        <p:nvSpPr>
          <p:cNvPr id="28" name="Rounded Rectangle 45">
            <a:extLst>
              <a:ext uri="{FF2B5EF4-FFF2-40B4-BE49-F238E27FC236}">
                <a16:creationId xmlns:a16="http://schemas.microsoft.com/office/drawing/2014/main" id="{DC460FD6-22B9-22D4-B266-19C1A1B33EF7}"/>
              </a:ext>
            </a:extLst>
          </p:cNvPr>
          <p:cNvSpPr/>
          <p:nvPr/>
        </p:nvSpPr>
        <p:spPr>
          <a:xfrm>
            <a:off x="575129" y="4939611"/>
            <a:ext cx="4807504" cy="461665"/>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0" rIns="91440" bIns="0" rtlCol="0" anchor="t"/>
          <a:lstStyle/>
          <a:p>
            <a:pPr marL="0" marR="0" lvl="0" indent="0" algn="ctr" defTabSz="109044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chemeClr val="tx1"/>
              </a:solidFill>
              <a:effectLst/>
              <a:uLnTx/>
              <a:uFillTx/>
              <a:latin typeface="Arial"/>
              <a:ea typeface="+mn-ea"/>
              <a:cs typeface="Calibri" panose="020F0502020204030204" pitchFamily="34" charset="0"/>
            </a:endParaRPr>
          </a:p>
        </p:txBody>
      </p:sp>
      <p:sp>
        <p:nvSpPr>
          <p:cNvPr id="29" name="TextBox 28">
            <a:extLst>
              <a:ext uri="{FF2B5EF4-FFF2-40B4-BE49-F238E27FC236}">
                <a16:creationId xmlns:a16="http://schemas.microsoft.com/office/drawing/2014/main" id="{9A208840-6108-05F4-F2D7-0134CA2C43CC}"/>
              </a:ext>
            </a:extLst>
          </p:cNvPr>
          <p:cNvSpPr txBox="1"/>
          <p:nvPr/>
        </p:nvSpPr>
        <p:spPr>
          <a:xfrm>
            <a:off x="1224305" y="5029974"/>
            <a:ext cx="3903370" cy="307777"/>
          </a:xfrm>
          <a:prstGeom prst="rect">
            <a:avLst/>
          </a:prstGeom>
          <a:noFill/>
        </p:spPr>
        <p:txBody>
          <a:bodyPr wrap="square" rtlCol="0">
            <a:spAutoFit/>
          </a:bodyPr>
          <a:lstStyle/>
          <a:p>
            <a:r>
              <a:rPr lang="es-ES_tradnl" sz="1400" b="1" dirty="0" err="1">
                <a:latin typeface="Arial" panose="020B0604020202020204" pitchFamily="34" charset="0"/>
                <a:cs typeface="Arial" panose="020B0604020202020204" pitchFamily="34" charset="0"/>
              </a:rPr>
              <a:t>Detailed</a:t>
            </a:r>
            <a:r>
              <a:rPr lang="es-ES_tradnl" sz="1400" b="1" dirty="0">
                <a:latin typeface="Arial" panose="020B0604020202020204" pitchFamily="34" charset="0"/>
                <a:cs typeface="Arial" panose="020B0604020202020204" pitchFamily="34" charset="0"/>
              </a:rPr>
              <a:t> Portfolio</a:t>
            </a:r>
          </a:p>
        </p:txBody>
      </p:sp>
      <p:sp>
        <p:nvSpPr>
          <p:cNvPr id="30" name="Rectangle 29">
            <a:extLst>
              <a:ext uri="{FF2B5EF4-FFF2-40B4-BE49-F238E27FC236}">
                <a16:creationId xmlns:a16="http://schemas.microsoft.com/office/drawing/2014/main" id="{DA9BD4D8-1EFC-BF35-2704-E5C894B932BA}"/>
              </a:ext>
            </a:extLst>
          </p:cNvPr>
          <p:cNvSpPr/>
          <p:nvPr/>
        </p:nvSpPr>
        <p:spPr>
          <a:xfrm>
            <a:off x="1105625" y="5036874"/>
            <a:ext cx="57815" cy="27929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1" name="TextBox 25">
            <a:extLst>
              <a:ext uri="{FF2B5EF4-FFF2-40B4-BE49-F238E27FC236}">
                <a16:creationId xmlns:a16="http://schemas.microsoft.com/office/drawing/2014/main" id="{323E558B-B489-2455-05EF-75C37D506CF7}"/>
              </a:ext>
            </a:extLst>
          </p:cNvPr>
          <p:cNvSpPr txBox="1"/>
          <p:nvPr/>
        </p:nvSpPr>
        <p:spPr>
          <a:xfrm>
            <a:off x="721696" y="5034136"/>
            <a:ext cx="303464" cy="307777"/>
          </a:xfrm>
          <a:prstGeom prst="rect">
            <a:avLst/>
          </a:prstGeom>
          <a:noFill/>
        </p:spPr>
        <p:txBody>
          <a:bodyPr wrap="square" rtlCol="0">
            <a:spAutoFit/>
          </a:bodyPr>
          <a:lstStyle/>
          <a:p>
            <a:r>
              <a:rPr lang="es-ES_tradnl" sz="1400" b="1" dirty="0">
                <a:latin typeface="Arial" panose="020B0604020202020204" pitchFamily="34" charset="0"/>
                <a:cs typeface="Arial" panose="020B0604020202020204" pitchFamily="34" charset="0"/>
              </a:rPr>
              <a:t>7</a:t>
            </a:r>
          </a:p>
        </p:txBody>
      </p:sp>
    </p:spTree>
    <p:extLst>
      <p:ext uri="{BB962C8B-B14F-4D97-AF65-F5344CB8AC3E}">
        <p14:creationId xmlns:p14="http://schemas.microsoft.com/office/powerpoint/2010/main" val="26106004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AE15BC-58D5-8B52-CBDB-731D7A7E0493}"/>
              </a:ext>
            </a:extLst>
          </p:cNvPr>
          <p:cNvSpPr>
            <a:spLocks noGrp="1"/>
          </p:cNvSpPr>
          <p:nvPr>
            <p:ph type="sldNum" sz="quarter" idx="12"/>
          </p:nvPr>
        </p:nvSpPr>
        <p:spPr/>
        <p:txBody>
          <a:bodyPr/>
          <a:lstStyle/>
          <a:p>
            <a:fld id="{068BCA6D-6259-44E2-97C8-5D261EFBA7C4}" type="slidenum">
              <a:rPr lang="en-GB" smtClean="0"/>
              <a:pPr/>
              <a:t>30</a:t>
            </a:fld>
            <a:endParaRPr lang="en-GB"/>
          </a:p>
        </p:txBody>
      </p:sp>
      <p:grpSp>
        <p:nvGrpSpPr>
          <p:cNvPr id="22" name="Group 21">
            <a:extLst>
              <a:ext uri="{FF2B5EF4-FFF2-40B4-BE49-F238E27FC236}">
                <a16:creationId xmlns:a16="http://schemas.microsoft.com/office/drawing/2014/main" id="{910CFEC7-64F4-164F-8B5A-BEEC5A29667A}"/>
              </a:ext>
            </a:extLst>
          </p:cNvPr>
          <p:cNvGrpSpPr/>
          <p:nvPr/>
        </p:nvGrpSpPr>
        <p:grpSpPr>
          <a:xfrm>
            <a:off x="337997" y="1646634"/>
            <a:ext cx="11116016" cy="4992007"/>
            <a:chOff x="233364" y="1646634"/>
            <a:chExt cx="11116016" cy="4992007"/>
          </a:xfrm>
        </p:grpSpPr>
        <p:sp>
          <p:nvSpPr>
            <p:cNvPr id="3" name="Rectangle 2">
              <a:extLst>
                <a:ext uri="{FF2B5EF4-FFF2-40B4-BE49-F238E27FC236}">
                  <a16:creationId xmlns:a16="http://schemas.microsoft.com/office/drawing/2014/main" id="{713D252D-32A5-AE27-A892-6D07A8757B74}"/>
                </a:ext>
              </a:extLst>
            </p:cNvPr>
            <p:cNvSpPr/>
            <p:nvPr/>
          </p:nvSpPr>
          <p:spPr>
            <a:xfrm>
              <a:off x="1144714" y="1694374"/>
              <a:ext cx="9967913" cy="4434056"/>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 name="TextBox 5">
              <a:extLst>
                <a:ext uri="{FF2B5EF4-FFF2-40B4-BE49-F238E27FC236}">
                  <a16:creationId xmlns:a16="http://schemas.microsoft.com/office/drawing/2014/main" id="{422B0E02-6E01-68D5-FF5B-8A546D4F5AC6}"/>
                </a:ext>
              </a:extLst>
            </p:cNvPr>
            <p:cNvSpPr txBox="1">
              <a:spLocks noChangeArrowheads="1"/>
            </p:cNvSpPr>
            <p:nvPr/>
          </p:nvSpPr>
          <p:spPr bwMode="auto">
            <a:xfrm rot="16200000">
              <a:off x="395414" y="4442512"/>
              <a:ext cx="10931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Lato"/>
                  <a:ea typeface="+mn-ea"/>
                  <a:cs typeface="Arial" panose="020B0604020202020204" pitchFamily="34" charset="0"/>
                </a:rPr>
                <a:t>2x2</a:t>
              </a:r>
            </a:p>
          </p:txBody>
        </p:sp>
        <p:sp>
          <p:nvSpPr>
            <p:cNvPr id="7" name="TextBox 48">
              <a:extLst>
                <a:ext uri="{FF2B5EF4-FFF2-40B4-BE49-F238E27FC236}">
                  <a16:creationId xmlns:a16="http://schemas.microsoft.com/office/drawing/2014/main" id="{58C21678-F433-54C0-4860-84371D13AA06}"/>
                </a:ext>
              </a:extLst>
            </p:cNvPr>
            <p:cNvSpPr txBox="1">
              <a:spLocks noChangeArrowheads="1"/>
            </p:cNvSpPr>
            <p:nvPr/>
          </p:nvSpPr>
          <p:spPr bwMode="auto">
            <a:xfrm rot="16200000">
              <a:off x="389266" y="2130828"/>
              <a:ext cx="109316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Lato"/>
                  <a:ea typeface="+mn-ea"/>
                  <a:cs typeface="Arial" panose="020B0604020202020204" pitchFamily="34" charset="0"/>
                </a:rPr>
                <a:t>8x8</a:t>
              </a:r>
            </a:p>
          </p:txBody>
        </p:sp>
        <p:cxnSp>
          <p:nvCxnSpPr>
            <p:cNvPr id="8" name="Straight Arrow Connector 7">
              <a:extLst>
                <a:ext uri="{FF2B5EF4-FFF2-40B4-BE49-F238E27FC236}">
                  <a16:creationId xmlns:a16="http://schemas.microsoft.com/office/drawing/2014/main" id="{1323BC61-5FC6-B707-6603-F96FEB654651}"/>
                </a:ext>
              </a:extLst>
            </p:cNvPr>
            <p:cNvCxnSpPr>
              <a:cxnSpLocks/>
            </p:cNvCxnSpPr>
            <p:nvPr/>
          </p:nvCxnSpPr>
          <p:spPr>
            <a:xfrm flipV="1">
              <a:off x="1126341" y="1646634"/>
              <a:ext cx="0" cy="4491433"/>
            </a:xfrm>
            <a:prstGeom prst="straightConnector1">
              <a:avLst/>
            </a:prstGeom>
            <a:ln w="3175">
              <a:solidFill>
                <a:schemeClr val="tx1">
                  <a:lumMod val="6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C878080-03F7-1C1A-A064-499141A8CFCA}"/>
                </a:ext>
              </a:extLst>
            </p:cNvPr>
            <p:cNvCxnSpPr>
              <a:cxnSpLocks/>
            </p:cNvCxnSpPr>
            <p:nvPr/>
          </p:nvCxnSpPr>
          <p:spPr>
            <a:xfrm>
              <a:off x="1126341" y="6138066"/>
              <a:ext cx="10223039" cy="0"/>
            </a:xfrm>
            <a:prstGeom prst="straightConnector1">
              <a:avLst/>
            </a:prstGeom>
            <a:ln w="3175">
              <a:solidFill>
                <a:schemeClr val="tx1">
                  <a:lumMod val="6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D262E0E-60E7-2345-443B-7B9A01B6E3E7}"/>
                </a:ext>
              </a:extLst>
            </p:cNvPr>
            <p:cNvSpPr txBox="1"/>
            <p:nvPr/>
          </p:nvSpPr>
          <p:spPr>
            <a:xfrm>
              <a:off x="4601839" y="6324709"/>
              <a:ext cx="2196435" cy="313932"/>
            </a:xfrm>
            <a:prstGeom prst="rect">
              <a:avLst/>
            </a:prstGeom>
            <a:noFill/>
          </p:spPr>
          <p:txBody>
            <a:bodyPr wrap="none">
              <a:spAutoFit/>
            </a:bodyPr>
            <a:lstStyle/>
            <a:p>
              <a:pPr marL="0" marR="0" lvl="0" indent="0" algn="l" defTabSz="914400" rtl="0" eaLnBrk="1" fontAlgn="auto" latinLnBrk="0" hangingPunct="1">
                <a:lnSpc>
                  <a:spcPct val="90000"/>
                </a:lnSpc>
                <a:spcBef>
                  <a:spcPts val="800"/>
                </a:spcBef>
                <a:spcAft>
                  <a:spcPts val="0"/>
                </a:spcAft>
                <a:buClr>
                  <a:srgbClr val="FFFFFF"/>
                </a:buClr>
                <a:buSzTx/>
                <a:buFontTx/>
                <a:buNone/>
                <a:tabLst/>
                <a:defRPr/>
              </a:pPr>
              <a:r>
                <a:rPr kumimoji="0" lang="en-US" sz="1600" b="1" i="0" u="none" strike="noStrike" kern="1200" cap="none" spc="0" normalizeH="0" baseline="0" noProof="0">
                  <a:ln>
                    <a:noFill/>
                  </a:ln>
                  <a:solidFill>
                    <a:srgbClr val="000000"/>
                  </a:solidFill>
                  <a:effectLst/>
                  <a:uLnTx/>
                  <a:uFillTx/>
                  <a:latin typeface="Lato"/>
                  <a:ea typeface="+mn-ea"/>
                  <a:cs typeface="+mn-cs"/>
                </a:rPr>
                <a:t>Max Connected Users</a:t>
              </a:r>
            </a:p>
          </p:txBody>
        </p:sp>
        <p:sp>
          <p:nvSpPr>
            <p:cNvPr id="11" name="TextBox 48">
              <a:extLst>
                <a:ext uri="{FF2B5EF4-FFF2-40B4-BE49-F238E27FC236}">
                  <a16:creationId xmlns:a16="http://schemas.microsoft.com/office/drawing/2014/main" id="{D446C4DD-F2E6-A307-6E67-A30231BADA49}"/>
                </a:ext>
              </a:extLst>
            </p:cNvPr>
            <p:cNvSpPr txBox="1">
              <a:spLocks noChangeArrowheads="1"/>
            </p:cNvSpPr>
            <p:nvPr/>
          </p:nvSpPr>
          <p:spPr bwMode="auto">
            <a:xfrm>
              <a:off x="8558314" y="3099338"/>
              <a:ext cx="1933351" cy="3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67" b="1" i="0" u="none" strike="noStrike" kern="1200" cap="none" spc="0" normalizeH="0" baseline="0" noProof="0">
                  <a:ln>
                    <a:noFill/>
                  </a:ln>
                  <a:solidFill>
                    <a:srgbClr val="0085C3"/>
                  </a:solidFill>
                  <a:effectLst/>
                  <a:uLnTx/>
                  <a:uFillTx/>
                  <a:latin typeface="Lato"/>
                  <a:ea typeface="+mn-ea"/>
                  <a:cs typeface="Arial" panose="020B0604020202020204" pitchFamily="34" charset="0"/>
                </a:rPr>
                <a:t>681</a:t>
              </a:r>
            </a:p>
          </p:txBody>
        </p:sp>
        <p:sp>
          <p:nvSpPr>
            <p:cNvPr id="12" name="TextBox 48">
              <a:extLst>
                <a:ext uri="{FF2B5EF4-FFF2-40B4-BE49-F238E27FC236}">
                  <a16:creationId xmlns:a16="http://schemas.microsoft.com/office/drawing/2014/main" id="{BFC47FE3-9345-D472-AB8B-A357490886F8}"/>
                </a:ext>
              </a:extLst>
            </p:cNvPr>
            <p:cNvSpPr txBox="1">
              <a:spLocks noChangeArrowheads="1"/>
            </p:cNvSpPr>
            <p:nvPr/>
          </p:nvSpPr>
          <p:spPr bwMode="auto">
            <a:xfrm>
              <a:off x="5023655" y="4223574"/>
              <a:ext cx="1915529" cy="3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467" b="1">
                  <a:solidFill>
                    <a:srgbClr val="0085C3"/>
                  </a:solidFill>
                  <a:latin typeface="Lato"/>
                </a:rPr>
                <a:t>641</a:t>
              </a:r>
            </a:p>
          </p:txBody>
        </p:sp>
        <p:sp>
          <p:nvSpPr>
            <p:cNvPr id="13" name="TextBox 48">
              <a:extLst>
                <a:ext uri="{FF2B5EF4-FFF2-40B4-BE49-F238E27FC236}">
                  <a16:creationId xmlns:a16="http://schemas.microsoft.com/office/drawing/2014/main" id="{A035E12E-F9B2-6901-DFB2-4012AF3E0033}"/>
                </a:ext>
              </a:extLst>
            </p:cNvPr>
            <p:cNvSpPr txBox="1">
              <a:spLocks noChangeArrowheads="1"/>
            </p:cNvSpPr>
            <p:nvPr/>
          </p:nvSpPr>
          <p:spPr bwMode="auto">
            <a:xfrm>
              <a:off x="5164567" y="5758023"/>
              <a:ext cx="16337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Lato"/>
                  <a:ea typeface="+mn-ea"/>
                  <a:cs typeface="Arial" panose="020B0604020202020204" pitchFamily="34" charset="0"/>
                </a:rPr>
                <a:t>50</a:t>
              </a:r>
            </a:p>
          </p:txBody>
        </p:sp>
        <p:sp>
          <p:nvSpPr>
            <p:cNvPr id="14" name="TextBox 48">
              <a:extLst>
                <a:ext uri="{FF2B5EF4-FFF2-40B4-BE49-F238E27FC236}">
                  <a16:creationId xmlns:a16="http://schemas.microsoft.com/office/drawing/2014/main" id="{C99462F2-00DD-B4E1-25CE-83A0853338E1}"/>
                </a:ext>
              </a:extLst>
            </p:cNvPr>
            <p:cNvSpPr txBox="1">
              <a:spLocks noChangeArrowheads="1"/>
            </p:cNvSpPr>
            <p:nvPr/>
          </p:nvSpPr>
          <p:spPr bwMode="auto">
            <a:xfrm rot="16200000">
              <a:off x="381804" y="3277176"/>
              <a:ext cx="109316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Lato"/>
                  <a:ea typeface="+mn-ea"/>
                  <a:cs typeface="Arial" panose="020B0604020202020204" pitchFamily="34" charset="0"/>
                </a:rPr>
                <a:t>4x4</a:t>
              </a:r>
            </a:p>
          </p:txBody>
        </p:sp>
        <p:sp>
          <p:nvSpPr>
            <p:cNvPr id="15" name="TextBox 14">
              <a:extLst>
                <a:ext uri="{FF2B5EF4-FFF2-40B4-BE49-F238E27FC236}">
                  <a16:creationId xmlns:a16="http://schemas.microsoft.com/office/drawing/2014/main" id="{41654DE6-518D-408C-E139-1F643A3ACB7A}"/>
                </a:ext>
              </a:extLst>
            </p:cNvPr>
            <p:cNvSpPr txBox="1"/>
            <p:nvPr/>
          </p:nvSpPr>
          <p:spPr>
            <a:xfrm rot="16200000">
              <a:off x="-281424" y="3802184"/>
              <a:ext cx="1380506" cy="350930"/>
            </a:xfrm>
            <a:prstGeom prst="rect">
              <a:avLst/>
            </a:prstGeom>
            <a:noFill/>
          </p:spPr>
          <p:txBody>
            <a:bodyPr wrap="none">
              <a:spAutoFit/>
            </a:bodyPr>
            <a:lstStyle/>
            <a:p>
              <a:pPr marL="0" marR="0" lvl="0" indent="0" algn="l" defTabSz="914400" rtl="0" eaLnBrk="1" fontAlgn="auto" latinLnBrk="0" hangingPunct="1">
                <a:lnSpc>
                  <a:spcPct val="90000"/>
                </a:lnSpc>
                <a:spcBef>
                  <a:spcPts val="800"/>
                </a:spcBef>
                <a:spcAft>
                  <a:spcPts val="0"/>
                </a:spcAft>
                <a:buClr>
                  <a:srgbClr val="FFFFFF"/>
                </a:buClr>
                <a:buSzTx/>
                <a:buFontTx/>
                <a:buNone/>
                <a:tabLst/>
                <a:defRPr/>
              </a:pPr>
              <a:r>
                <a:rPr lang="en-US" sz="1867" b="1">
                  <a:solidFill>
                    <a:srgbClr val="000000"/>
                  </a:solidFill>
                  <a:latin typeface="Lato"/>
                </a:rPr>
                <a:t>MU-MIMO</a:t>
              </a:r>
              <a:endParaRPr kumimoji="0" lang="en-US" sz="1867" b="1" i="0" u="none" strike="noStrike" kern="1200" cap="none" spc="0" normalizeH="0" baseline="0" noProof="0">
                <a:ln>
                  <a:noFill/>
                </a:ln>
                <a:solidFill>
                  <a:srgbClr val="000000"/>
                </a:solidFill>
                <a:effectLst/>
                <a:uLnTx/>
                <a:uFillTx/>
                <a:latin typeface="Lato"/>
                <a:ea typeface="+mn-ea"/>
                <a:cs typeface="+mn-cs"/>
              </a:endParaRPr>
            </a:p>
          </p:txBody>
        </p:sp>
        <p:sp>
          <p:nvSpPr>
            <p:cNvPr id="16" name="TextBox 48">
              <a:extLst>
                <a:ext uri="{FF2B5EF4-FFF2-40B4-BE49-F238E27FC236}">
                  <a16:creationId xmlns:a16="http://schemas.microsoft.com/office/drawing/2014/main" id="{D6914E5A-9771-CBDF-26BC-9CB8272A4409}"/>
                </a:ext>
              </a:extLst>
            </p:cNvPr>
            <p:cNvSpPr txBox="1">
              <a:spLocks noChangeArrowheads="1"/>
            </p:cNvSpPr>
            <p:nvPr/>
          </p:nvSpPr>
          <p:spPr bwMode="auto">
            <a:xfrm>
              <a:off x="1959241" y="5758024"/>
              <a:ext cx="16337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Lato"/>
                  <a:ea typeface="+mn-ea"/>
                  <a:cs typeface="Arial" panose="020B0604020202020204" pitchFamily="34" charset="0"/>
                </a:rPr>
                <a:t>20</a:t>
              </a:r>
            </a:p>
          </p:txBody>
        </p:sp>
        <p:sp>
          <p:nvSpPr>
            <p:cNvPr id="17" name="TextBox 48">
              <a:extLst>
                <a:ext uri="{FF2B5EF4-FFF2-40B4-BE49-F238E27FC236}">
                  <a16:creationId xmlns:a16="http://schemas.microsoft.com/office/drawing/2014/main" id="{27E6024C-C192-6DEB-A309-89487BB9F810}"/>
                </a:ext>
              </a:extLst>
            </p:cNvPr>
            <p:cNvSpPr txBox="1">
              <a:spLocks noChangeArrowheads="1"/>
            </p:cNvSpPr>
            <p:nvPr/>
          </p:nvSpPr>
          <p:spPr bwMode="auto">
            <a:xfrm>
              <a:off x="1930489" y="5180232"/>
              <a:ext cx="1691209" cy="31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1467" b="1">
                  <a:solidFill>
                    <a:srgbClr val="0085C3"/>
                  </a:solidFill>
                  <a:latin typeface="Lato"/>
                </a:rPr>
                <a:t>621</a:t>
              </a:r>
              <a:endParaRPr kumimoji="0" lang="en-US" altLang="en-US" sz="1467" b="1" i="0" u="none" strike="noStrike" kern="1200" cap="none" spc="0" normalizeH="0" baseline="0" noProof="0">
                <a:ln>
                  <a:noFill/>
                </a:ln>
                <a:solidFill>
                  <a:srgbClr val="0085C3"/>
                </a:solidFill>
                <a:effectLst/>
                <a:uLnTx/>
                <a:uFillTx/>
                <a:latin typeface="Lato"/>
                <a:ea typeface="+mn-ea"/>
                <a:cs typeface="Arial" panose="020B0604020202020204" pitchFamily="34" charset="0"/>
              </a:endParaRPr>
            </a:p>
          </p:txBody>
        </p:sp>
        <p:sp>
          <p:nvSpPr>
            <p:cNvPr id="18" name="TextBox 48">
              <a:extLst>
                <a:ext uri="{FF2B5EF4-FFF2-40B4-BE49-F238E27FC236}">
                  <a16:creationId xmlns:a16="http://schemas.microsoft.com/office/drawing/2014/main" id="{A7405834-AA12-01E9-9ADE-215288C655A2}"/>
                </a:ext>
              </a:extLst>
            </p:cNvPr>
            <p:cNvSpPr txBox="1">
              <a:spLocks noChangeArrowheads="1"/>
            </p:cNvSpPr>
            <p:nvPr/>
          </p:nvSpPr>
          <p:spPr bwMode="auto">
            <a:xfrm>
              <a:off x="8709526" y="5732698"/>
              <a:ext cx="16337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cs typeface="Arial" panose="020B0604020202020204" pitchFamily="34" charset="0"/>
                </a:defRPr>
              </a:lvl1pPr>
              <a:lvl2pPr marL="742950" indent="-285750">
                <a:defRPr sz="2400">
                  <a:solidFill>
                    <a:schemeClr val="tx1"/>
                  </a:solidFill>
                  <a:latin typeface="Arial" panose="020B0604020202020204" pitchFamily="34" charset="0"/>
                  <a:cs typeface="Arial" panose="020B0604020202020204" pitchFamily="34" charset="0"/>
                </a:defRPr>
              </a:lvl2pPr>
              <a:lvl3pPr marL="1143000" indent="-228600">
                <a:defRPr sz="2400">
                  <a:solidFill>
                    <a:schemeClr val="tx1"/>
                  </a:solidFill>
                  <a:latin typeface="Arial" panose="020B0604020202020204" pitchFamily="34" charset="0"/>
                  <a:cs typeface="Arial" panose="020B0604020202020204" pitchFamily="34" charset="0"/>
                </a:defRPr>
              </a:lvl3pPr>
              <a:lvl4pPr marL="1600200" indent="-228600">
                <a:defRPr sz="2400">
                  <a:solidFill>
                    <a:schemeClr val="tx1"/>
                  </a:solidFill>
                  <a:latin typeface="Arial" panose="020B0604020202020204" pitchFamily="34" charset="0"/>
                  <a:cs typeface="Arial" panose="020B0604020202020204" pitchFamily="34" charset="0"/>
                </a:defRPr>
              </a:lvl4pPr>
              <a:lvl5pPr marL="2057400" indent="-228600">
                <a:defRPr sz="24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a:ln>
                    <a:noFill/>
                  </a:ln>
                  <a:solidFill>
                    <a:srgbClr val="000000"/>
                  </a:solidFill>
                  <a:effectLst/>
                  <a:uLnTx/>
                  <a:uFillTx/>
                  <a:latin typeface="Lato"/>
                  <a:ea typeface="+mn-ea"/>
                  <a:cs typeface="Arial" panose="020B0604020202020204" pitchFamily="34" charset="0"/>
                </a:rPr>
                <a:t>100+</a:t>
              </a:r>
            </a:p>
          </p:txBody>
        </p:sp>
        <p:pic>
          <p:nvPicPr>
            <p:cNvPr id="19" name="Picture 4">
              <a:extLst>
                <a:ext uri="{FF2B5EF4-FFF2-40B4-BE49-F238E27FC236}">
                  <a16:creationId xmlns:a16="http://schemas.microsoft.com/office/drawing/2014/main" id="{3B0D3E60-386A-FAB1-9D3F-95D8EB7404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6197" y="3937183"/>
              <a:ext cx="1437217" cy="133182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a:extLst>
                <a:ext uri="{FF2B5EF4-FFF2-40B4-BE49-F238E27FC236}">
                  <a16:creationId xmlns:a16="http://schemas.microsoft.com/office/drawing/2014/main" id="{3DFC8DC1-E4CB-FB1A-1EE4-7FE86FC66E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9173" y="2866372"/>
              <a:ext cx="1713432" cy="147926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a:extLst>
                <a:ext uri="{FF2B5EF4-FFF2-40B4-BE49-F238E27FC236}">
                  <a16:creationId xmlns:a16="http://schemas.microsoft.com/office/drawing/2014/main" id="{FAD52CCB-5DED-4E04-D2A3-FBABCDB1C3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09526" y="1775227"/>
              <a:ext cx="1630929" cy="1435218"/>
            </a:xfrm>
            <a:prstGeom prst="rect">
              <a:avLst/>
            </a:prstGeom>
            <a:noFill/>
            <a:extLst>
              <a:ext uri="{909E8E84-426E-40DD-AFC4-6F175D3DCCD1}">
                <a14:hiddenFill xmlns:a14="http://schemas.microsoft.com/office/drawing/2010/main">
                  <a:solidFill>
                    <a:srgbClr val="FFFFFF"/>
                  </a:solidFill>
                </a14:hiddenFill>
              </a:ext>
            </a:extLst>
          </p:spPr>
        </p:pic>
      </p:grpSp>
      <p:sp>
        <p:nvSpPr>
          <p:cNvPr id="23" name="CuadroTexto 3">
            <a:extLst>
              <a:ext uri="{FF2B5EF4-FFF2-40B4-BE49-F238E27FC236}">
                <a16:creationId xmlns:a16="http://schemas.microsoft.com/office/drawing/2014/main" id="{7D5935C6-32CB-C4CF-FF77-C8CA40AFF265}"/>
              </a:ext>
            </a:extLst>
          </p:cNvPr>
          <p:cNvSpPr txBox="1"/>
          <p:nvPr/>
        </p:nvSpPr>
        <p:spPr>
          <a:xfrm>
            <a:off x="271864" y="577973"/>
            <a:ext cx="2730644" cy="461665"/>
          </a:xfrm>
          <a:prstGeom prst="rect">
            <a:avLst/>
          </a:prstGeom>
          <a:noFill/>
        </p:spPr>
        <p:txBody>
          <a:bodyPr wrap="square" rtlCol="0">
            <a:spAutoFit/>
          </a:bodyPr>
          <a:lstStyle/>
          <a:p>
            <a:r>
              <a:rPr lang="es-ES_tradnl" sz="2400" b="1" dirty="0">
                <a:latin typeface="Arial" panose="020B0604020202020204" pitchFamily="34" charset="0"/>
                <a:cs typeface="Arial" panose="020B0604020202020204" pitchFamily="34" charset="0"/>
              </a:rPr>
              <a:t>Access </a:t>
            </a:r>
            <a:r>
              <a:rPr lang="es-ES_tradnl" sz="2400" b="1" dirty="0" err="1">
                <a:latin typeface="Arial" panose="020B0604020202020204" pitchFamily="34" charset="0"/>
                <a:cs typeface="Arial" panose="020B0604020202020204" pitchFamily="34" charset="0"/>
              </a:rPr>
              <a:t>Points</a:t>
            </a:r>
            <a:endParaRPr lang="es-ES_tradnl" sz="2400" b="1" dirty="0">
              <a:latin typeface="Arial" panose="020B0604020202020204" pitchFamily="34" charset="0"/>
              <a:cs typeface="Arial" panose="020B0604020202020204" pitchFamily="34" charset="0"/>
            </a:endParaRPr>
          </a:p>
        </p:txBody>
      </p:sp>
      <p:sp>
        <p:nvSpPr>
          <p:cNvPr id="24" name="CuadroTexto 3">
            <a:extLst>
              <a:ext uri="{FF2B5EF4-FFF2-40B4-BE49-F238E27FC236}">
                <a16:creationId xmlns:a16="http://schemas.microsoft.com/office/drawing/2014/main" id="{DEAE068D-FD68-C331-BDEA-AA57BCEADA44}"/>
              </a:ext>
            </a:extLst>
          </p:cNvPr>
          <p:cNvSpPr txBox="1"/>
          <p:nvPr/>
        </p:nvSpPr>
        <p:spPr>
          <a:xfrm>
            <a:off x="271864" y="1039638"/>
            <a:ext cx="2198381" cy="369332"/>
          </a:xfrm>
          <a:prstGeom prst="rect">
            <a:avLst/>
          </a:prstGeom>
          <a:noFill/>
        </p:spPr>
        <p:txBody>
          <a:bodyPr wrap="square" rtlCol="0">
            <a:spAutoFit/>
          </a:bodyPr>
          <a:lstStyle/>
          <a:p>
            <a:r>
              <a:rPr lang="es-ES_tradnl" dirty="0">
                <a:solidFill>
                  <a:schemeClr val="accent1"/>
                </a:solidFill>
                <a:latin typeface="Arial" panose="020B0604020202020204" pitchFamily="34" charset="0"/>
                <a:cs typeface="Arial" panose="020B0604020202020204" pitchFamily="34" charset="0"/>
              </a:rPr>
              <a:t>Modelos</a:t>
            </a:r>
          </a:p>
        </p:txBody>
      </p:sp>
    </p:spTree>
    <p:extLst>
      <p:ext uri="{BB962C8B-B14F-4D97-AF65-F5344CB8AC3E}">
        <p14:creationId xmlns:p14="http://schemas.microsoft.com/office/powerpoint/2010/main" val="416338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AE15BC-58D5-8B52-CBDB-731D7A7E0493}"/>
              </a:ext>
            </a:extLst>
          </p:cNvPr>
          <p:cNvSpPr>
            <a:spLocks noGrp="1"/>
          </p:cNvSpPr>
          <p:nvPr>
            <p:ph type="sldNum" sz="quarter" idx="12"/>
          </p:nvPr>
        </p:nvSpPr>
        <p:spPr/>
        <p:txBody>
          <a:bodyPr/>
          <a:lstStyle/>
          <a:p>
            <a:fld id="{068BCA6D-6259-44E2-97C8-5D261EFBA7C4}" type="slidenum">
              <a:rPr lang="en-GB" smtClean="0"/>
              <a:pPr/>
              <a:t>31</a:t>
            </a:fld>
            <a:endParaRPr lang="en-GB"/>
          </a:p>
        </p:txBody>
      </p:sp>
      <p:sp>
        <p:nvSpPr>
          <p:cNvPr id="5" name="CuadroTexto 3">
            <a:extLst>
              <a:ext uri="{FF2B5EF4-FFF2-40B4-BE49-F238E27FC236}">
                <a16:creationId xmlns:a16="http://schemas.microsoft.com/office/drawing/2014/main" id="{160A2916-C78A-A40E-7ECD-76ECF5707434}"/>
              </a:ext>
            </a:extLst>
          </p:cNvPr>
          <p:cNvSpPr txBox="1"/>
          <p:nvPr/>
        </p:nvSpPr>
        <p:spPr>
          <a:xfrm>
            <a:off x="271864" y="577973"/>
            <a:ext cx="2730644" cy="461665"/>
          </a:xfrm>
          <a:prstGeom prst="rect">
            <a:avLst/>
          </a:prstGeom>
          <a:noFill/>
        </p:spPr>
        <p:txBody>
          <a:bodyPr wrap="square" rtlCol="0">
            <a:spAutoFit/>
          </a:bodyPr>
          <a:lstStyle/>
          <a:p>
            <a:r>
              <a:rPr lang="es-ES_tradnl" sz="2400" b="1" dirty="0">
                <a:latin typeface="Arial" panose="020B0604020202020204" pitchFamily="34" charset="0"/>
                <a:cs typeface="Arial" panose="020B0604020202020204" pitchFamily="34" charset="0"/>
              </a:rPr>
              <a:t>Access </a:t>
            </a:r>
            <a:r>
              <a:rPr lang="es-ES_tradnl" sz="2400" b="1" dirty="0" err="1">
                <a:latin typeface="Arial" panose="020B0604020202020204" pitchFamily="34" charset="0"/>
                <a:cs typeface="Arial" panose="020B0604020202020204" pitchFamily="34" charset="0"/>
              </a:rPr>
              <a:t>Points</a:t>
            </a:r>
            <a:endParaRPr lang="es-ES_tradnl" sz="2400" b="1" dirty="0">
              <a:latin typeface="Arial" panose="020B0604020202020204" pitchFamily="34" charset="0"/>
              <a:cs typeface="Arial" panose="020B0604020202020204" pitchFamily="34" charset="0"/>
            </a:endParaRPr>
          </a:p>
        </p:txBody>
      </p:sp>
      <p:sp>
        <p:nvSpPr>
          <p:cNvPr id="2" name="CuadroTexto 3">
            <a:extLst>
              <a:ext uri="{FF2B5EF4-FFF2-40B4-BE49-F238E27FC236}">
                <a16:creationId xmlns:a16="http://schemas.microsoft.com/office/drawing/2014/main" id="{A6E7AB5D-3EBF-852C-7DE3-0C8D676DED04}"/>
              </a:ext>
            </a:extLst>
          </p:cNvPr>
          <p:cNvSpPr txBox="1"/>
          <p:nvPr/>
        </p:nvSpPr>
        <p:spPr>
          <a:xfrm>
            <a:off x="271864" y="1039638"/>
            <a:ext cx="2198381" cy="369332"/>
          </a:xfrm>
          <a:prstGeom prst="rect">
            <a:avLst/>
          </a:prstGeom>
          <a:noFill/>
        </p:spPr>
        <p:txBody>
          <a:bodyPr wrap="square" rtlCol="0">
            <a:spAutoFit/>
          </a:bodyPr>
          <a:lstStyle/>
          <a:p>
            <a:r>
              <a:rPr lang="es-ES_tradnl" dirty="0">
                <a:solidFill>
                  <a:schemeClr val="accent1"/>
                </a:solidFill>
                <a:latin typeface="Arial" panose="020B0604020202020204" pitchFamily="34" charset="0"/>
                <a:cs typeface="Arial" panose="020B0604020202020204" pitchFamily="34" charset="0"/>
              </a:rPr>
              <a:t>Modelos</a:t>
            </a:r>
          </a:p>
        </p:txBody>
      </p:sp>
      <p:graphicFrame>
        <p:nvGraphicFramePr>
          <p:cNvPr id="3" name="Table 2">
            <a:extLst>
              <a:ext uri="{FF2B5EF4-FFF2-40B4-BE49-F238E27FC236}">
                <a16:creationId xmlns:a16="http://schemas.microsoft.com/office/drawing/2014/main" id="{48BA439A-697D-54DE-192B-95FD2748C70F}"/>
              </a:ext>
            </a:extLst>
          </p:cNvPr>
          <p:cNvGraphicFramePr>
            <a:graphicFrameLocks noGrp="1"/>
          </p:cNvGraphicFramePr>
          <p:nvPr>
            <p:extLst>
              <p:ext uri="{D42A27DB-BD31-4B8C-83A1-F6EECF244321}">
                <p14:modId xmlns:p14="http://schemas.microsoft.com/office/powerpoint/2010/main" val="1361300247"/>
              </p:ext>
            </p:extLst>
          </p:nvPr>
        </p:nvGraphicFramePr>
        <p:xfrm>
          <a:off x="776654" y="1492332"/>
          <a:ext cx="10877550" cy="4758226"/>
        </p:xfrm>
        <a:graphic>
          <a:graphicData uri="http://schemas.openxmlformats.org/drawingml/2006/table">
            <a:tbl>
              <a:tblPr>
                <a:tableStyleId>{5C22544A-7EE6-4342-B048-85BDC9FD1C3A}</a:tableStyleId>
              </a:tblPr>
              <a:tblGrid>
                <a:gridCol w="1247719">
                  <a:extLst>
                    <a:ext uri="{9D8B030D-6E8A-4147-A177-3AD203B41FA5}">
                      <a16:colId xmlns:a16="http://schemas.microsoft.com/office/drawing/2014/main" val="2299863669"/>
                    </a:ext>
                  </a:extLst>
                </a:gridCol>
                <a:gridCol w="1247719">
                  <a:extLst>
                    <a:ext uri="{9D8B030D-6E8A-4147-A177-3AD203B41FA5}">
                      <a16:colId xmlns:a16="http://schemas.microsoft.com/office/drawing/2014/main" val="1146684365"/>
                    </a:ext>
                  </a:extLst>
                </a:gridCol>
                <a:gridCol w="1247719">
                  <a:extLst>
                    <a:ext uri="{9D8B030D-6E8A-4147-A177-3AD203B41FA5}">
                      <a16:colId xmlns:a16="http://schemas.microsoft.com/office/drawing/2014/main" val="680310182"/>
                    </a:ext>
                  </a:extLst>
                </a:gridCol>
                <a:gridCol w="1247719">
                  <a:extLst>
                    <a:ext uri="{9D8B030D-6E8A-4147-A177-3AD203B41FA5}">
                      <a16:colId xmlns:a16="http://schemas.microsoft.com/office/drawing/2014/main" val="3913220378"/>
                    </a:ext>
                  </a:extLst>
                </a:gridCol>
                <a:gridCol w="1247719">
                  <a:extLst>
                    <a:ext uri="{9D8B030D-6E8A-4147-A177-3AD203B41FA5}">
                      <a16:colId xmlns:a16="http://schemas.microsoft.com/office/drawing/2014/main" val="2294702742"/>
                    </a:ext>
                  </a:extLst>
                </a:gridCol>
                <a:gridCol w="1247719">
                  <a:extLst>
                    <a:ext uri="{9D8B030D-6E8A-4147-A177-3AD203B41FA5}">
                      <a16:colId xmlns:a16="http://schemas.microsoft.com/office/drawing/2014/main" val="1780058478"/>
                    </a:ext>
                  </a:extLst>
                </a:gridCol>
                <a:gridCol w="1631632">
                  <a:extLst>
                    <a:ext uri="{9D8B030D-6E8A-4147-A177-3AD203B41FA5}">
                      <a16:colId xmlns:a16="http://schemas.microsoft.com/office/drawing/2014/main" val="3249681199"/>
                    </a:ext>
                  </a:extLst>
                </a:gridCol>
                <a:gridCol w="1759604">
                  <a:extLst>
                    <a:ext uri="{9D8B030D-6E8A-4147-A177-3AD203B41FA5}">
                      <a16:colId xmlns:a16="http://schemas.microsoft.com/office/drawing/2014/main" val="1795492819"/>
                    </a:ext>
                  </a:extLst>
                </a:gridCol>
              </a:tblGrid>
              <a:tr h="355489">
                <a:tc>
                  <a:txBody>
                    <a:bodyPr/>
                    <a:lstStyle/>
                    <a:p>
                      <a:pPr algn="ctr" fontAlgn="ctr"/>
                      <a:r>
                        <a:rPr lang="en-US" sz="1400" b="1" u="none" strike="noStrike" dirty="0" err="1">
                          <a:solidFill>
                            <a:schemeClr val="bg1"/>
                          </a:solidFill>
                          <a:effectLst/>
                        </a:rPr>
                        <a:t>Modelo</a:t>
                      </a:r>
                      <a:endParaRPr lang="en-US" sz="1400" b="1" i="0" u="none" strike="noStrike" dirty="0">
                        <a:solidFill>
                          <a:schemeClr val="bg1"/>
                        </a:solidFill>
                        <a:effectLst/>
                        <a:latin typeface="Calibri" panose="020F0502020204030204" pitchFamily="34" charset="0"/>
                      </a:endParaRPr>
                    </a:p>
                  </a:txBody>
                  <a:tcPr marL="1143" marR="1143" marT="1143" marB="0" anchor="ctr">
                    <a:solidFill>
                      <a:schemeClr val="accent1"/>
                    </a:solidFill>
                  </a:tcPr>
                </a:tc>
                <a:tc>
                  <a:txBody>
                    <a:bodyPr/>
                    <a:lstStyle/>
                    <a:p>
                      <a:pPr algn="ctr" fontAlgn="ctr"/>
                      <a:r>
                        <a:rPr lang="en-US" sz="1400" b="1" u="none" strike="noStrike" dirty="0">
                          <a:solidFill>
                            <a:schemeClr val="bg1"/>
                          </a:solidFill>
                          <a:effectLst/>
                        </a:rPr>
                        <a:t>Tipo</a:t>
                      </a:r>
                      <a:endParaRPr lang="en-US" sz="1400" b="1" i="0" u="none" strike="noStrike" dirty="0">
                        <a:solidFill>
                          <a:schemeClr val="bg1"/>
                        </a:solidFill>
                        <a:effectLst/>
                        <a:latin typeface="Calibri" panose="020F0502020204030204" pitchFamily="34" charset="0"/>
                      </a:endParaRPr>
                    </a:p>
                  </a:txBody>
                  <a:tcPr marL="1143" marR="1143" marT="1143" marB="0" anchor="ctr">
                    <a:solidFill>
                      <a:schemeClr val="accent1"/>
                    </a:solidFill>
                  </a:tcPr>
                </a:tc>
                <a:tc>
                  <a:txBody>
                    <a:bodyPr/>
                    <a:lstStyle/>
                    <a:p>
                      <a:pPr algn="ctr" fontAlgn="ctr"/>
                      <a:r>
                        <a:rPr lang="en-US" sz="1400" b="1" u="none" strike="noStrike" dirty="0" err="1">
                          <a:solidFill>
                            <a:schemeClr val="bg1"/>
                          </a:solidFill>
                          <a:effectLst/>
                        </a:rPr>
                        <a:t>Estándar</a:t>
                      </a:r>
                      <a:endParaRPr lang="en-US" sz="1400" b="1" i="0" u="none" strike="noStrike" dirty="0">
                        <a:solidFill>
                          <a:schemeClr val="bg1"/>
                        </a:solidFill>
                        <a:effectLst/>
                        <a:latin typeface="Calibri" panose="020F0502020204030204" pitchFamily="34" charset="0"/>
                      </a:endParaRPr>
                    </a:p>
                  </a:txBody>
                  <a:tcPr marL="1143" marR="1143" marT="1143" marB="0" anchor="ctr">
                    <a:solidFill>
                      <a:schemeClr val="accent1"/>
                    </a:solidFill>
                  </a:tcPr>
                </a:tc>
                <a:tc>
                  <a:txBody>
                    <a:bodyPr/>
                    <a:lstStyle/>
                    <a:p>
                      <a:pPr algn="ctr" fontAlgn="ctr"/>
                      <a:r>
                        <a:rPr lang="en-US" sz="1400" b="1" u="none" strike="noStrike" dirty="0">
                          <a:solidFill>
                            <a:schemeClr val="bg1"/>
                          </a:solidFill>
                          <a:effectLst/>
                        </a:rPr>
                        <a:t>MU-MIMO</a:t>
                      </a:r>
                      <a:endParaRPr lang="en-US" sz="1400" b="1" i="0" u="none" strike="noStrike" dirty="0">
                        <a:solidFill>
                          <a:schemeClr val="bg1"/>
                        </a:solidFill>
                        <a:effectLst/>
                        <a:latin typeface="Calibri" panose="020F0502020204030204" pitchFamily="34" charset="0"/>
                      </a:endParaRPr>
                    </a:p>
                  </a:txBody>
                  <a:tcPr marL="1143" marR="1143" marT="1143" marB="0" anchor="ctr">
                    <a:solidFill>
                      <a:schemeClr val="accent1"/>
                    </a:solidFill>
                  </a:tcPr>
                </a:tc>
                <a:tc>
                  <a:txBody>
                    <a:bodyPr/>
                    <a:lstStyle/>
                    <a:p>
                      <a:pPr algn="ctr" fontAlgn="ctr"/>
                      <a:r>
                        <a:rPr lang="en-US" sz="1400" b="1" u="none" strike="noStrike" dirty="0" err="1">
                          <a:solidFill>
                            <a:schemeClr val="bg1"/>
                          </a:solidFill>
                          <a:effectLst/>
                        </a:rPr>
                        <a:t>Antenas</a:t>
                      </a:r>
                      <a:endParaRPr lang="en-US" sz="1400" b="1" i="0" u="none" strike="noStrike" dirty="0">
                        <a:solidFill>
                          <a:schemeClr val="bg1"/>
                        </a:solidFill>
                        <a:effectLst/>
                        <a:latin typeface="Calibri" panose="020F0502020204030204" pitchFamily="34" charset="0"/>
                      </a:endParaRPr>
                    </a:p>
                  </a:txBody>
                  <a:tcPr marL="1143" marR="1143" marT="1143" marB="0" anchor="ctr">
                    <a:solidFill>
                      <a:schemeClr val="accent1"/>
                    </a:solidFill>
                  </a:tcPr>
                </a:tc>
                <a:tc>
                  <a:txBody>
                    <a:bodyPr/>
                    <a:lstStyle/>
                    <a:p>
                      <a:pPr algn="ctr" fontAlgn="ctr"/>
                      <a:r>
                        <a:rPr lang="en-US" sz="1400" b="1" u="none" strike="noStrike" dirty="0">
                          <a:solidFill>
                            <a:schemeClr val="bg1"/>
                          </a:solidFill>
                          <a:effectLst/>
                        </a:rPr>
                        <a:t>Max. </a:t>
                      </a:r>
                      <a:r>
                        <a:rPr lang="en-US" sz="1400" b="1" u="none" strike="noStrike" dirty="0" err="1">
                          <a:solidFill>
                            <a:schemeClr val="bg1"/>
                          </a:solidFill>
                          <a:effectLst/>
                        </a:rPr>
                        <a:t>Clientes</a:t>
                      </a:r>
                      <a:r>
                        <a:rPr lang="en-US" sz="1400" b="1" u="none" strike="noStrike" dirty="0">
                          <a:solidFill>
                            <a:schemeClr val="bg1"/>
                          </a:solidFill>
                          <a:effectLst/>
                        </a:rPr>
                        <a:t> </a:t>
                      </a:r>
                      <a:r>
                        <a:rPr lang="en-US" sz="1400" b="1" u="none" strike="noStrike" dirty="0" err="1">
                          <a:solidFill>
                            <a:schemeClr val="bg1"/>
                          </a:solidFill>
                          <a:effectLst/>
                        </a:rPr>
                        <a:t>por</a:t>
                      </a:r>
                      <a:r>
                        <a:rPr lang="en-US" sz="1400" b="1" u="none" strike="noStrike" dirty="0">
                          <a:solidFill>
                            <a:schemeClr val="bg1"/>
                          </a:solidFill>
                          <a:effectLst/>
                        </a:rPr>
                        <a:t> radio</a:t>
                      </a:r>
                      <a:endParaRPr lang="en-US" sz="1400" b="1" i="0" u="none" strike="noStrike" dirty="0">
                        <a:solidFill>
                          <a:schemeClr val="bg1"/>
                        </a:solidFill>
                        <a:effectLst/>
                        <a:latin typeface="Calibri" panose="020F0502020204030204" pitchFamily="34" charset="0"/>
                      </a:endParaRPr>
                    </a:p>
                  </a:txBody>
                  <a:tcPr marL="1143" marR="1143" marT="1143" marB="0" anchor="ctr">
                    <a:solidFill>
                      <a:schemeClr val="accent1"/>
                    </a:solidFill>
                  </a:tcPr>
                </a:tc>
                <a:tc>
                  <a:txBody>
                    <a:bodyPr/>
                    <a:lstStyle/>
                    <a:p>
                      <a:pPr algn="ctr" fontAlgn="ctr"/>
                      <a:r>
                        <a:rPr lang="en-US" sz="1400" b="1" u="none" strike="noStrike" dirty="0" err="1">
                          <a:solidFill>
                            <a:schemeClr val="bg1"/>
                          </a:solidFill>
                          <a:effectLst/>
                        </a:rPr>
                        <a:t>Administración</a:t>
                      </a:r>
                      <a:endParaRPr lang="en-US" sz="1400" b="1" i="0" u="none" strike="noStrike" dirty="0">
                        <a:solidFill>
                          <a:schemeClr val="bg1"/>
                        </a:solidFill>
                        <a:effectLst/>
                        <a:latin typeface="Calibri" panose="020F0502020204030204" pitchFamily="34" charset="0"/>
                      </a:endParaRPr>
                    </a:p>
                  </a:txBody>
                  <a:tcPr marL="1143" marR="1143" marT="1143" marB="0" anchor="ctr">
                    <a:solidFill>
                      <a:schemeClr val="accent1"/>
                    </a:solidFill>
                  </a:tcPr>
                </a:tc>
                <a:tc>
                  <a:txBody>
                    <a:bodyPr/>
                    <a:lstStyle/>
                    <a:p>
                      <a:pPr algn="ctr" fontAlgn="ctr"/>
                      <a:r>
                        <a:rPr lang="en-US" sz="1400" b="1" u="none" strike="noStrike" dirty="0">
                          <a:solidFill>
                            <a:schemeClr val="bg1"/>
                          </a:solidFill>
                          <a:effectLst/>
                        </a:rPr>
                        <a:t>Radios</a:t>
                      </a:r>
                      <a:endParaRPr lang="en-US" sz="1400" b="1" i="0" u="none" strike="noStrike" dirty="0">
                        <a:solidFill>
                          <a:schemeClr val="bg1"/>
                        </a:solidFill>
                        <a:effectLst/>
                        <a:latin typeface="Calibri" panose="020F0502020204030204" pitchFamily="34" charset="0"/>
                      </a:endParaRPr>
                    </a:p>
                  </a:txBody>
                  <a:tcPr marL="1143" marR="1143" marT="1143" marB="0" anchor="ctr">
                    <a:solidFill>
                      <a:schemeClr val="accent1"/>
                    </a:solidFill>
                  </a:tcPr>
                </a:tc>
                <a:extLst>
                  <a:ext uri="{0D108BD9-81ED-4DB2-BD59-A6C34878D82A}">
                    <a16:rowId xmlns:a16="http://schemas.microsoft.com/office/drawing/2014/main" val="786389729"/>
                  </a:ext>
                </a:extLst>
              </a:tr>
              <a:tr h="1035094">
                <a:tc>
                  <a:txBody>
                    <a:bodyPr/>
                    <a:lstStyle/>
                    <a:p>
                      <a:pPr algn="ctr" fontAlgn="ctr"/>
                      <a:r>
                        <a:rPr lang="en-US" sz="1200" b="1" u="none" strike="noStrike" dirty="0" err="1">
                          <a:effectLst/>
                        </a:rPr>
                        <a:t>SonicWave</a:t>
                      </a:r>
                      <a:r>
                        <a:rPr lang="en-US" sz="1200" b="1" u="none" strike="noStrike" dirty="0">
                          <a:effectLst/>
                        </a:rPr>
                        <a:t> 621</a:t>
                      </a:r>
                      <a:endParaRPr lang="en-US" sz="1200" b="1" i="0" u="none" strike="noStrike" dirty="0">
                        <a:solidFill>
                          <a:srgbClr val="000000"/>
                        </a:solidFill>
                        <a:effectLst/>
                        <a:latin typeface="Calibri" panose="020F0502020204030204" pitchFamily="34" charset="0"/>
                      </a:endParaRPr>
                    </a:p>
                  </a:txBody>
                  <a:tcPr marL="1143" marR="1143" marT="1143" marB="0" anchor="ctr">
                    <a:noFill/>
                  </a:tcPr>
                </a:tc>
                <a:tc>
                  <a:txBody>
                    <a:bodyPr/>
                    <a:lstStyle/>
                    <a:p>
                      <a:pPr algn="ctr" fontAlgn="ctr"/>
                      <a:r>
                        <a:rPr lang="en-US" sz="1200" u="none" strike="noStrike">
                          <a:effectLst/>
                        </a:rPr>
                        <a:t>Indoor</a:t>
                      </a:r>
                      <a:endParaRPr lang="en-US" sz="1200" b="0" i="0" u="none" strike="noStrike">
                        <a:solidFill>
                          <a:srgbClr val="000000"/>
                        </a:solidFill>
                        <a:effectLst/>
                        <a:latin typeface="Calibri" panose="020F0502020204030204" pitchFamily="34" charset="0"/>
                      </a:endParaRPr>
                    </a:p>
                  </a:txBody>
                  <a:tcPr marL="1143" marR="1143" marT="1143" marB="0" anchor="ctr">
                    <a:noFill/>
                  </a:tcPr>
                </a:tc>
                <a:tc>
                  <a:txBody>
                    <a:bodyPr/>
                    <a:lstStyle/>
                    <a:p>
                      <a:pPr algn="ctr" fontAlgn="ctr"/>
                      <a:r>
                        <a:rPr lang="en-US" sz="1200" u="none" strike="noStrike" dirty="0">
                          <a:effectLst/>
                        </a:rPr>
                        <a:t>802.11ax</a:t>
                      </a:r>
                      <a:endParaRPr lang="en-US" sz="1200" b="0" i="0" u="none" strike="noStrike" dirty="0">
                        <a:solidFill>
                          <a:srgbClr val="000000"/>
                        </a:solidFill>
                        <a:effectLst/>
                        <a:latin typeface="Calibri" panose="020F0502020204030204" pitchFamily="34" charset="0"/>
                      </a:endParaRPr>
                    </a:p>
                  </a:txBody>
                  <a:tcPr marL="1143" marR="1143" marT="1143" marB="0" anchor="ctr">
                    <a:noFill/>
                  </a:tcPr>
                </a:tc>
                <a:tc>
                  <a:txBody>
                    <a:bodyPr/>
                    <a:lstStyle/>
                    <a:p>
                      <a:pPr algn="ctr" fontAlgn="ctr"/>
                      <a:r>
                        <a:rPr lang="en-US" sz="1200" u="none" strike="noStrike">
                          <a:effectLst/>
                        </a:rPr>
                        <a:t>2x2</a:t>
                      </a:r>
                      <a:endParaRPr lang="en-US" sz="1200" b="0" i="0" u="none" strike="noStrike">
                        <a:solidFill>
                          <a:srgbClr val="000000"/>
                        </a:solidFill>
                        <a:effectLst/>
                        <a:latin typeface="Calibri" panose="020F0502020204030204" pitchFamily="34" charset="0"/>
                      </a:endParaRPr>
                    </a:p>
                  </a:txBody>
                  <a:tcPr marL="1143" marR="1143" marT="1143" marB="0" anchor="ctr">
                    <a:noFill/>
                  </a:tcPr>
                </a:tc>
                <a:tc>
                  <a:txBody>
                    <a:bodyPr/>
                    <a:lstStyle/>
                    <a:p>
                      <a:pPr algn="ctr" fontAlgn="ctr"/>
                      <a:r>
                        <a:rPr lang="en-US" sz="1200" u="none" strike="noStrike" dirty="0">
                          <a:effectLst/>
                        </a:rPr>
                        <a:t>4 </a:t>
                      </a:r>
                      <a:r>
                        <a:rPr lang="en-US" sz="1200" u="none" strike="noStrike" dirty="0" err="1">
                          <a:effectLst/>
                        </a:rPr>
                        <a:t>internos</a:t>
                      </a:r>
                      <a:endParaRPr lang="en-US" sz="1200" b="0" i="0" u="none" strike="noStrike" dirty="0">
                        <a:solidFill>
                          <a:srgbClr val="000000"/>
                        </a:solidFill>
                        <a:effectLst/>
                        <a:latin typeface="Calibri" panose="020F0502020204030204" pitchFamily="34" charset="0"/>
                      </a:endParaRPr>
                    </a:p>
                  </a:txBody>
                  <a:tcPr marL="1143" marR="1143" marT="1143" marB="0" anchor="ctr">
                    <a:noFill/>
                  </a:tcPr>
                </a:tc>
                <a:tc>
                  <a:txBody>
                    <a:bodyPr/>
                    <a:lstStyle/>
                    <a:p>
                      <a:pPr algn="ctr" fontAlgn="ctr"/>
                      <a:r>
                        <a:rPr lang="en-US" sz="1200" u="none" strike="noStrike">
                          <a:effectLst/>
                        </a:rPr>
                        <a:t>256/150</a:t>
                      </a:r>
                      <a:endParaRPr lang="en-US" sz="1200" b="0" i="0" u="none" strike="noStrike">
                        <a:solidFill>
                          <a:srgbClr val="000000"/>
                        </a:solidFill>
                        <a:effectLst/>
                        <a:latin typeface="Calibri" panose="020F0502020204030204" pitchFamily="34" charset="0"/>
                      </a:endParaRPr>
                    </a:p>
                  </a:txBody>
                  <a:tcPr marL="1143" marR="1143" marT="1143" marB="0" anchor="ctr">
                    <a:noFill/>
                  </a:tcPr>
                </a:tc>
                <a:tc>
                  <a:txBody>
                    <a:bodyPr/>
                    <a:lstStyle/>
                    <a:p>
                      <a:pPr algn="ctr" fontAlgn="ctr"/>
                      <a:r>
                        <a:rPr lang="en-US" sz="1200" u="none" strike="noStrike" dirty="0">
                          <a:effectLst/>
                        </a:rPr>
                        <a:t>WNM (Cloud) o NG-FW (On-Premise)</a:t>
                      </a:r>
                      <a:endParaRPr lang="en-US" sz="1200" b="0" i="0" u="none" strike="noStrike" dirty="0">
                        <a:solidFill>
                          <a:srgbClr val="000000"/>
                        </a:solidFill>
                        <a:effectLst/>
                        <a:latin typeface="Calibri" panose="020F0502020204030204" pitchFamily="34" charset="0"/>
                      </a:endParaRPr>
                    </a:p>
                  </a:txBody>
                  <a:tcPr marL="1143" marR="1143" marT="1143" marB="0" anchor="ctr">
                    <a:noFill/>
                  </a:tcPr>
                </a:tc>
                <a:tc>
                  <a:txBody>
                    <a:bodyPr/>
                    <a:lstStyle/>
                    <a:p>
                      <a:pPr algn="ctr" fontAlgn="ctr"/>
                      <a:r>
                        <a:rPr lang="es-ES" sz="1200" u="none" strike="noStrike">
                          <a:effectLst/>
                        </a:rPr>
                        <a:t>4 radios</a:t>
                      </a:r>
                      <a:br>
                        <a:rPr lang="es-ES" sz="1200" u="none" strike="noStrike">
                          <a:effectLst/>
                        </a:rPr>
                      </a:br>
                      <a:r>
                        <a:rPr lang="es-ES" sz="1200" u="none" strike="noStrike">
                          <a:effectLst/>
                        </a:rPr>
                        <a:t>11ax 2×2 +</a:t>
                      </a:r>
                      <a:br>
                        <a:rPr lang="es-ES" sz="1200" u="none" strike="noStrike">
                          <a:effectLst/>
                        </a:rPr>
                      </a:br>
                      <a:r>
                        <a:rPr lang="es-ES" sz="1200" u="none" strike="noStrike">
                          <a:effectLst/>
                        </a:rPr>
                        <a:t>11ax 2×2 +</a:t>
                      </a:r>
                      <a:br>
                        <a:rPr lang="es-ES" sz="1200" u="none" strike="noStrike">
                          <a:effectLst/>
                        </a:rPr>
                      </a:br>
                      <a:r>
                        <a:rPr lang="es-ES" sz="1200" u="none" strike="noStrike">
                          <a:effectLst/>
                        </a:rPr>
                        <a:t>Radio de seguridad dedicada +</a:t>
                      </a:r>
                      <a:br>
                        <a:rPr lang="es-ES" sz="1200" u="none" strike="noStrike">
                          <a:effectLst/>
                        </a:rPr>
                      </a:br>
                      <a:r>
                        <a:rPr lang="es-ES" sz="1200" u="none" strike="noStrike">
                          <a:effectLst/>
                        </a:rPr>
                        <a:t>2.4GHz BLE/BT 5.0</a:t>
                      </a:r>
                      <a:endParaRPr lang="es-ES" sz="1200" b="0" i="0" u="none" strike="noStrike">
                        <a:solidFill>
                          <a:srgbClr val="000000"/>
                        </a:solidFill>
                        <a:effectLst/>
                        <a:latin typeface="Calibri" panose="020F0502020204030204" pitchFamily="34" charset="0"/>
                      </a:endParaRPr>
                    </a:p>
                  </a:txBody>
                  <a:tcPr marL="1143" marR="1143" marT="1143" marB="0" anchor="ctr">
                    <a:noFill/>
                  </a:tcPr>
                </a:tc>
                <a:extLst>
                  <a:ext uri="{0D108BD9-81ED-4DB2-BD59-A6C34878D82A}">
                    <a16:rowId xmlns:a16="http://schemas.microsoft.com/office/drawing/2014/main" val="3264936777"/>
                  </a:ext>
                </a:extLst>
              </a:tr>
              <a:tr h="1035094">
                <a:tc>
                  <a:txBody>
                    <a:bodyPr/>
                    <a:lstStyle/>
                    <a:p>
                      <a:pPr algn="ctr" fontAlgn="ctr"/>
                      <a:r>
                        <a:rPr lang="en-US" sz="1200" b="1" u="none" strike="noStrike" dirty="0" err="1">
                          <a:effectLst/>
                        </a:rPr>
                        <a:t>SonicWave</a:t>
                      </a:r>
                      <a:r>
                        <a:rPr lang="en-US" sz="1200" b="1" u="none" strike="noStrike" dirty="0">
                          <a:effectLst/>
                        </a:rPr>
                        <a:t> 641</a:t>
                      </a:r>
                      <a:endParaRPr lang="en-US" sz="1200" b="1" i="0" u="none" strike="noStrike" dirty="0">
                        <a:solidFill>
                          <a:srgbClr val="000000"/>
                        </a:solidFill>
                        <a:effectLst/>
                        <a:latin typeface="Calibri" panose="020F0502020204030204" pitchFamily="34" charset="0"/>
                      </a:endParaRPr>
                    </a:p>
                  </a:txBody>
                  <a:tcPr marL="1143" marR="1143" marT="1143" marB="0" anchor="ctr">
                    <a:solidFill>
                      <a:schemeClr val="bg1">
                        <a:lumMod val="85000"/>
                      </a:schemeClr>
                    </a:solidFill>
                  </a:tcPr>
                </a:tc>
                <a:tc>
                  <a:txBody>
                    <a:bodyPr/>
                    <a:lstStyle/>
                    <a:p>
                      <a:pPr algn="ctr" fontAlgn="ctr"/>
                      <a:r>
                        <a:rPr lang="en-US" sz="1200" u="none" strike="noStrike">
                          <a:effectLst/>
                        </a:rPr>
                        <a:t>Indoor</a:t>
                      </a:r>
                      <a:endParaRPr lang="en-US" sz="1200" b="0" i="0" u="none" strike="noStrike">
                        <a:solidFill>
                          <a:srgbClr val="000000"/>
                        </a:solidFill>
                        <a:effectLst/>
                        <a:latin typeface="Calibri" panose="020F0502020204030204" pitchFamily="34" charset="0"/>
                      </a:endParaRPr>
                    </a:p>
                  </a:txBody>
                  <a:tcPr marL="1143" marR="1143" marT="1143" marB="0" anchor="ctr">
                    <a:solidFill>
                      <a:schemeClr val="bg1">
                        <a:lumMod val="85000"/>
                      </a:schemeClr>
                    </a:solidFill>
                  </a:tcPr>
                </a:tc>
                <a:tc>
                  <a:txBody>
                    <a:bodyPr/>
                    <a:lstStyle/>
                    <a:p>
                      <a:pPr algn="ctr" fontAlgn="ctr"/>
                      <a:r>
                        <a:rPr lang="en-US" sz="1200" u="none" strike="noStrike" dirty="0">
                          <a:effectLst/>
                        </a:rPr>
                        <a:t>802.11ax</a:t>
                      </a:r>
                      <a:endParaRPr lang="en-US" sz="1200" b="0" i="0" u="none" strike="noStrike" dirty="0">
                        <a:solidFill>
                          <a:srgbClr val="000000"/>
                        </a:solidFill>
                        <a:effectLst/>
                        <a:latin typeface="Calibri" panose="020F0502020204030204" pitchFamily="34" charset="0"/>
                      </a:endParaRPr>
                    </a:p>
                  </a:txBody>
                  <a:tcPr marL="1143" marR="1143" marT="1143" marB="0" anchor="ctr">
                    <a:solidFill>
                      <a:schemeClr val="bg1">
                        <a:lumMod val="85000"/>
                      </a:schemeClr>
                    </a:solidFill>
                  </a:tcPr>
                </a:tc>
                <a:tc>
                  <a:txBody>
                    <a:bodyPr/>
                    <a:lstStyle/>
                    <a:p>
                      <a:pPr algn="ctr" fontAlgn="ctr"/>
                      <a:r>
                        <a:rPr lang="en-US" sz="1200" u="none" strike="noStrike">
                          <a:effectLst/>
                        </a:rPr>
                        <a:t>4x4</a:t>
                      </a:r>
                      <a:endParaRPr lang="en-US" sz="1200" b="0" i="0" u="none" strike="noStrike">
                        <a:solidFill>
                          <a:srgbClr val="000000"/>
                        </a:solidFill>
                        <a:effectLst/>
                        <a:latin typeface="Calibri" panose="020F0502020204030204" pitchFamily="34" charset="0"/>
                      </a:endParaRPr>
                    </a:p>
                  </a:txBody>
                  <a:tcPr marL="1143" marR="1143" marT="1143" marB="0" anchor="ctr">
                    <a:solidFill>
                      <a:schemeClr val="bg1">
                        <a:lumMod val="85000"/>
                      </a:schemeClr>
                    </a:solidFill>
                  </a:tcPr>
                </a:tc>
                <a:tc>
                  <a:txBody>
                    <a:bodyPr/>
                    <a:lstStyle/>
                    <a:p>
                      <a:pPr algn="ctr" fontAlgn="ctr"/>
                      <a:r>
                        <a:rPr lang="en-US" sz="1200" u="none" strike="noStrike" dirty="0">
                          <a:effectLst/>
                        </a:rPr>
                        <a:t>3 </a:t>
                      </a:r>
                      <a:r>
                        <a:rPr lang="en-US" sz="1200" u="none" strike="noStrike" dirty="0" err="1">
                          <a:effectLst/>
                        </a:rPr>
                        <a:t>internos</a:t>
                      </a:r>
                      <a:endParaRPr lang="en-US" sz="1200" b="0" i="0" u="none" strike="noStrike" dirty="0">
                        <a:solidFill>
                          <a:srgbClr val="000000"/>
                        </a:solidFill>
                        <a:effectLst/>
                        <a:latin typeface="Calibri" panose="020F0502020204030204" pitchFamily="34" charset="0"/>
                      </a:endParaRPr>
                    </a:p>
                  </a:txBody>
                  <a:tcPr marL="1143" marR="1143" marT="1143" marB="0" anchor="ctr">
                    <a:solidFill>
                      <a:schemeClr val="bg1">
                        <a:lumMod val="85000"/>
                      </a:schemeClr>
                    </a:solidFill>
                  </a:tcPr>
                </a:tc>
                <a:tc>
                  <a:txBody>
                    <a:bodyPr/>
                    <a:lstStyle/>
                    <a:p>
                      <a:pPr algn="ctr" fontAlgn="ctr"/>
                      <a:r>
                        <a:rPr lang="en-US" sz="1200" u="none" strike="noStrike">
                          <a:effectLst/>
                        </a:rPr>
                        <a:t>256/150</a:t>
                      </a:r>
                      <a:endParaRPr lang="en-US" sz="1200" b="0" i="0" u="none" strike="noStrike">
                        <a:solidFill>
                          <a:srgbClr val="000000"/>
                        </a:solidFill>
                        <a:effectLst/>
                        <a:latin typeface="Calibri" panose="020F0502020204030204" pitchFamily="34" charset="0"/>
                      </a:endParaRPr>
                    </a:p>
                  </a:txBody>
                  <a:tcPr marL="1143" marR="1143" marT="1143" marB="0" anchor="ctr">
                    <a:solidFill>
                      <a:schemeClr val="bg1">
                        <a:lumMod val="85000"/>
                      </a:schemeClr>
                    </a:solidFill>
                  </a:tcPr>
                </a:tc>
                <a:tc>
                  <a:txBody>
                    <a:bodyPr/>
                    <a:lstStyle/>
                    <a:p>
                      <a:pPr algn="ctr" fontAlgn="ctr"/>
                      <a:r>
                        <a:rPr lang="en-US" sz="1200" u="none" strike="noStrike" dirty="0">
                          <a:effectLst/>
                        </a:rPr>
                        <a:t>WNM (Cloud) o NG-FW (On-Premise)</a:t>
                      </a:r>
                      <a:endParaRPr lang="en-US" sz="1200" b="0" i="0" u="none" strike="noStrike" dirty="0">
                        <a:solidFill>
                          <a:srgbClr val="000000"/>
                        </a:solidFill>
                        <a:effectLst/>
                        <a:latin typeface="Calibri" panose="020F0502020204030204" pitchFamily="34" charset="0"/>
                      </a:endParaRPr>
                    </a:p>
                  </a:txBody>
                  <a:tcPr marL="1143" marR="1143" marT="1143" marB="0" anchor="ctr">
                    <a:solidFill>
                      <a:schemeClr val="bg1">
                        <a:lumMod val="85000"/>
                      </a:schemeClr>
                    </a:solidFill>
                  </a:tcPr>
                </a:tc>
                <a:tc>
                  <a:txBody>
                    <a:bodyPr/>
                    <a:lstStyle/>
                    <a:p>
                      <a:pPr algn="ctr" fontAlgn="ctr"/>
                      <a:r>
                        <a:rPr lang="es-ES" sz="1200" u="none" strike="noStrike" dirty="0">
                          <a:effectLst/>
                        </a:rPr>
                        <a:t>4 radios</a:t>
                      </a:r>
                      <a:br>
                        <a:rPr lang="es-ES" sz="1200" u="none" strike="noStrike" dirty="0">
                          <a:effectLst/>
                        </a:rPr>
                      </a:br>
                      <a:r>
                        <a:rPr lang="es-ES" sz="1200" u="none" strike="noStrike" dirty="0">
                          <a:effectLst/>
                        </a:rPr>
                        <a:t>11ax 4×4 +</a:t>
                      </a:r>
                      <a:br>
                        <a:rPr lang="es-ES" sz="1200" u="none" strike="noStrike" dirty="0">
                          <a:effectLst/>
                        </a:rPr>
                      </a:br>
                      <a:r>
                        <a:rPr lang="es-ES" sz="1200" u="none" strike="noStrike" dirty="0">
                          <a:effectLst/>
                        </a:rPr>
                        <a:t>11ax 4×4 +</a:t>
                      </a:r>
                      <a:br>
                        <a:rPr lang="es-ES" sz="1200" u="none" strike="noStrike" dirty="0">
                          <a:effectLst/>
                        </a:rPr>
                      </a:br>
                      <a:r>
                        <a:rPr lang="es-ES" sz="1200" u="none" strike="noStrike" dirty="0">
                          <a:effectLst/>
                        </a:rPr>
                        <a:t>Radio de seguridad dedicada +</a:t>
                      </a:r>
                      <a:br>
                        <a:rPr lang="es-ES" sz="1200" u="none" strike="noStrike" dirty="0">
                          <a:effectLst/>
                        </a:rPr>
                      </a:br>
                      <a:r>
                        <a:rPr lang="es-ES" sz="1200" u="none" strike="noStrike" dirty="0">
                          <a:effectLst/>
                        </a:rPr>
                        <a:t>2.4GHz BLE/BT 5.0</a:t>
                      </a:r>
                      <a:endParaRPr lang="es-ES" sz="1200" b="0" i="0" u="none" strike="noStrike" dirty="0">
                        <a:solidFill>
                          <a:srgbClr val="000000"/>
                        </a:solidFill>
                        <a:effectLst/>
                        <a:latin typeface="Calibri" panose="020F0502020204030204" pitchFamily="34" charset="0"/>
                      </a:endParaRPr>
                    </a:p>
                  </a:txBody>
                  <a:tcPr marL="1143" marR="1143" marT="1143" marB="0" anchor="ctr">
                    <a:solidFill>
                      <a:schemeClr val="bg1">
                        <a:lumMod val="85000"/>
                      </a:schemeClr>
                    </a:solidFill>
                  </a:tcPr>
                </a:tc>
                <a:extLst>
                  <a:ext uri="{0D108BD9-81ED-4DB2-BD59-A6C34878D82A}">
                    <a16:rowId xmlns:a16="http://schemas.microsoft.com/office/drawing/2014/main" val="4035773043"/>
                  </a:ext>
                </a:extLst>
              </a:tr>
              <a:tr h="1035094">
                <a:tc>
                  <a:txBody>
                    <a:bodyPr/>
                    <a:lstStyle/>
                    <a:p>
                      <a:pPr algn="ctr" fontAlgn="ctr"/>
                      <a:r>
                        <a:rPr lang="en-US" sz="1200" b="1" u="none" strike="noStrike" dirty="0" err="1">
                          <a:effectLst/>
                        </a:rPr>
                        <a:t>SonicWave</a:t>
                      </a:r>
                      <a:r>
                        <a:rPr lang="en-US" sz="1200" b="1" u="none" strike="noStrike" dirty="0">
                          <a:effectLst/>
                        </a:rPr>
                        <a:t> 681</a:t>
                      </a:r>
                      <a:endParaRPr lang="en-US" sz="1200" b="1" i="0" u="none" strike="noStrike" dirty="0">
                        <a:solidFill>
                          <a:srgbClr val="000000"/>
                        </a:solidFill>
                        <a:effectLst/>
                        <a:latin typeface="Calibri" panose="020F0502020204030204" pitchFamily="34" charset="0"/>
                      </a:endParaRPr>
                    </a:p>
                  </a:txBody>
                  <a:tcPr marL="1143" marR="1143" marT="1143" marB="0" anchor="ctr">
                    <a:noFill/>
                  </a:tcPr>
                </a:tc>
                <a:tc>
                  <a:txBody>
                    <a:bodyPr/>
                    <a:lstStyle/>
                    <a:p>
                      <a:pPr algn="ctr" fontAlgn="ctr"/>
                      <a:r>
                        <a:rPr lang="en-US" sz="1200" u="none" strike="noStrike">
                          <a:effectLst/>
                        </a:rPr>
                        <a:t>Indoor</a:t>
                      </a:r>
                      <a:endParaRPr lang="en-US" sz="1200" b="0" i="0" u="none" strike="noStrike">
                        <a:solidFill>
                          <a:srgbClr val="000000"/>
                        </a:solidFill>
                        <a:effectLst/>
                        <a:latin typeface="Calibri" panose="020F0502020204030204" pitchFamily="34" charset="0"/>
                      </a:endParaRPr>
                    </a:p>
                  </a:txBody>
                  <a:tcPr marL="1143" marR="1143" marT="1143" marB="0" anchor="ctr">
                    <a:noFill/>
                  </a:tcPr>
                </a:tc>
                <a:tc>
                  <a:txBody>
                    <a:bodyPr/>
                    <a:lstStyle/>
                    <a:p>
                      <a:pPr algn="ctr" fontAlgn="ctr"/>
                      <a:r>
                        <a:rPr lang="en-US" sz="1200" u="none" strike="noStrike">
                          <a:effectLst/>
                        </a:rPr>
                        <a:t>802.11ax</a:t>
                      </a:r>
                      <a:endParaRPr lang="en-US" sz="1200" b="0" i="0" u="none" strike="noStrike">
                        <a:solidFill>
                          <a:srgbClr val="000000"/>
                        </a:solidFill>
                        <a:effectLst/>
                        <a:latin typeface="Calibri" panose="020F0502020204030204" pitchFamily="34" charset="0"/>
                      </a:endParaRPr>
                    </a:p>
                  </a:txBody>
                  <a:tcPr marL="1143" marR="1143" marT="1143" marB="0" anchor="ctr">
                    <a:noFill/>
                  </a:tcPr>
                </a:tc>
                <a:tc>
                  <a:txBody>
                    <a:bodyPr/>
                    <a:lstStyle/>
                    <a:p>
                      <a:pPr algn="ctr" fontAlgn="ctr"/>
                      <a:r>
                        <a:rPr lang="en-US" sz="1200" u="none" strike="noStrike">
                          <a:effectLst/>
                        </a:rPr>
                        <a:t>8x8</a:t>
                      </a:r>
                      <a:endParaRPr lang="en-US" sz="1200" b="0" i="0" u="none" strike="noStrike">
                        <a:solidFill>
                          <a:srgbClr val="000000"/>
                        </a:solidFill>
                        <a:effectLst/>
                        <a:latin typeface="Calibri" panose="020F0502020204030204" pitchFamily="34" charset="0"/>
                      </a:endParaRPr>
                    </a:p>
                  </a:txBody>
                  <a:tcPr marL="1143" marR="1143" marT="1143" marB="0" anchor="ctr">
                    <a:noFill/>
                  </a:tcPr>
                </a:tc>
                <a:tc>
                  <a:txBody>
                    <a:bodyPr/>
                    <a:lstStyle/>
                    <a:p>
                      <a:pPr algn="ctr" fontAlgn="ctr"/>
                      <a:r>
                        <a:rPr lang="en-US" sz="1200" u="none" strike="noStrike">
                          <a:effectLst/>
                        </a:rPr>
                        <a:t>3 internos</a:t>
                      </a:r>
                      <a:endParaRPr lang="en-US" sz="1200" b="0" i="0" u="none" strike="noStrike">
                        <a:solidFill>
                          <a:srgbClr val="000000"/>
                        </a:solidFill>
                        <a:effectLst/>
                        <a:latin typeface="Calibri" panose="020F0502020204030204" pitchFamily="34" charset="0"/>
                      </a:endParaRPr>
                    </a:p>
                  </a:txBody>
                  <a:tcPr marL="1143" marR="1143" marT="1143" marB="0" anchor="ctr">
                    <a:noFill/>
                  </a:tcPr>
                </a:tc>
                <a:tc>
                  <a:txBody>
                    <a:bodyPr/>
                    <a:lstStyle/>
                    <a:p>
                      <a:pPr algn="ctr" fontAlgn="ctr"/>
                      <a:r>
                        <a:rPr lang="en-US" sz="1200" u="none" strike="noStrike">
                          <a:effectLst/>
                        </a:rPr>
                        <a:t>256/150</a:t>
                      </a:r>
                      <a:endParaRPr lang="en-US" sz="1200" b="0" i="0" u="none" strike="noStrike">
                        <a:solidFill>
                          <a:srgbClr val="000000"/>
                        </a:solidFill>
                        <a:effectLst/>
                        <a:latin typeface="Calibri" panose="020F0502020204030204" pitchFamily="34" charset="0"/>
                      </a:endParaRPr>
                    </a:p>
                  </a:txBody>
                  <a:tcPr marL="1143" marR="1143" marT="1143" marB="0" anchor="ctr">
                    <a:noFill/>
                  </a:tcPr>
                </a:tc>
                <a:tc>
                  <a:txBody>
                    <a:bodyPr/>
                    <a:lstStyle/>
                    <a:p>
                      <a:pPr algn="ctr" fontAlgn="ctr"/>
                      <a:r>
                        <a:rPr lang="en-US" sz="1200" u="none" strike="noStrike">
                          <a:effectLst/>
                        </a:rPr>
                        <a:t>WNM (Cloud) o NG-FW (On-Premise)</a:t>
                      </a:r>
                      <a:endParaRPr lang="en-US" sz="1200" b="0" i="0" u="none" strike="noStrike">
                        <a:solidFill>
                          <a:srgbClr val="000000"/>
                        </a:solidFill>
                        <a:effectLst/>
                        <a:latin typeface="Calibri" panose="020F0502020204030204" pitchFamily="34" charset="0"/>
                      </a:endParaRPr>
                    </a:p>
                  </a:txBody>
                  <a:tcPr marL="1143" marR="1143" marT="1143" marB="0" anchor="ctr">
                    <a:noFill/>
                  </a:tcPr>
                </a:tc>
                <a:tc>
                  <a:txBody>
                    <a:bodyPr/>
                    <a:lstStyle/>
                    <a:p>
                      <a:pPr algn="ctr" fontAlgn="ctr"/>
                      <a:r>
                        <a:rPr lang="es-ES" sz="1200" u="none" strike="noStrike" dirty="0">
                          <a:effectLst/>
                        </a:rPr>
                        <a:t>4 radios</a:t>
                      </a:r>
                      <a:br>
                        <a:rPr lang="es-ES" sz="1200" u="none" strike="noStrike" dirty="0">
                          <a:effectLst/>
                        </a:rPr>
                      </a:br>
                      <a:r>
                        <a:rPr lang="es-ES" sz="1200" u="none" strike="noStrike" dirty="0">
                          <a:effectLst/>
                        </a:rPr>
                        <a:t>11ax 4×4 +</a:t>
                      </a:r>
                      <a:br>
                        <a:rPr lang="es-ES" sz="1200" u="none" strike="noStrike" dirty="0">
                          <a:effectLst/>
                        </a:rPr>
                      </a:br>
                      <a:r>
                        <a:rPr lang="es-ES" sz="1200" u="none" strike="noStrike" dirty="0">
                          <a:effectLst/>
                        </a:rPr>
                        <a:t>11ax 8×8 +</a:t>
                      </a:r>
                      <a:br>
                        <a:rPr lang="es-ES" sz="1200" u="none" strike="noStrike" dirty="0">
                          <a:effectLst/>
                        </a:rPr>
                      </a:br>
                      <a:r>
                        <a:rPr lang="es-ES" sz="1200" u="none" strike="noStrike" dirty="0">
                          <a:effectLst/>
                        </a:rPr>
                        <a:t>Radio de seguridad dedicada+</a:t>
                      </a:r>
                      <a:br>
                        <a:rPr lang="es-ES" sz="1200" u="none" strike="noStrike" dirty="0">
                          <a:effectLst/>
                        </a:rPr>
                      </a:br>
                      <a:r>
                        <a:rPr lang="es-ES" sz="1200" u="none" strike="noStrike" dirty="0">
                          <a:effectLst/>
                        </a:rPr>
                        <a:t>2.4 GHz BLE/BT 5.0</a:t>
                      </a:r>
                      <a:endParaRPr lang="es-ES" sz="1200" b="0" i="0" u="none" strike="noStrike" dirty="0">
                        <a:solidFill>
                          <a:srgbClr val="000000"/>
                        </a:solidFill>
                        <a:effectLst/>
                        <a:latin typeface="Calibri" panose="020F0502020204030204" pitchFamily="34" charset="0"/>
                      </a:endParaRPr>
                    </a:p>
                  </a:txBody>
                  <a:tcPr marL="1143" marR="1143" marT="1143" marB="0" anchor="ctr">
                    <a:noFill/>
                  </a:tcPr>
                </a:tc>
                <a:extLst>
                  <a:ext uri="{0D108BD9-81ED-4DB2-BD59-A6C34878D82A}">
                    <a16:rowId xmlns:a16="http://schemas.microsoft.com/office/drawing/2014/main" val="1404366608"/>
                  </a:ext>
                </a:extLst>
              </a:tr>
              <a:tr h="1035094">
                <a:tc>
                  <a:txBody>
                    <a:bodyPr/>
                    <a:lstStyle/>
                    <a:p>
                      <a:pPr algn="ctr" fontAlgn="ctr"/>
                      <a:r>
                        <a:rPr lang="en-US" sz="1200" b="1" u="none" strike="noStrike" dirty="0" err="1">
                          <a:effectLst/>
                        </a:rPr>
                        <a:t>SonicWave</a:t>
                      </a:r>
                      <a:r>
                        <a:rPr lang="en-US" sz="1200" b="1" u="none" strike="noStrike" dirty="0">
                          <a:effectLst/>
                        </a:rPr>
                        <a:t> 432o</a:t>
                      </a:r>
                      <a:endParaRPr lang="en-US" sz="1200" b="1" i="0" u="none" strike="noStrike" dirty="0">
                        <a:solidFill>
                          <a:srgbClr val="000000"/>
                        </a:solidFill>
                        <a:effectLst/>
                        <a:latin typeface="Calibri" panose="020F0502020204030204" pitchFamily="34" charset="0"/>
                      </a:endParaRPr>
                    </a:p>
                  </a:txBody>
                  <a:tcPr marL="1143" marR="1143" marT="1143" marB="0" anchor="ctr">
                    <a:solidFill>
                      <a:schemeClr val="bg1">
                        <a:lumMod val="85000"/>
                      </a:schemeClr>
                    </a:solidFill>
                  </a:tcPr>
                </a:tc>
                <a:tc>
                  <a:txBody>
                    <a:bodyPr/>
                    <a:lstStyle/>
                    <a:p>
                      <a:pPr algn="ctr" fontAlgn="ctr"/>
                      <a:r>
                        <a:rPr lang="en-US" sz="1200" u="none" strike="noStrike" dirty="0">
                          <a:effectLst/>
                        </a:rPr>
                        <a:t>Outdoor</a:t>
                      </a:r>
                      <a:endParaRPr lang="en-US" sz="1200" b="0" i="0" u="none" strike="noStrike" dirty="0">
                        <a:solidFill>
                          <a:srgbClr val="000000"/>
                        </a:solidFill>
                        <a:effectLst/>
                        <a:latin typeface="Calibri" panose="020F0502020204030204" pitchFamily="34" charset="0"/>
                      </a:endParaRPr>
                    </a:p>
                  </a:txBody>
                  <a:tcPr marL="1143" marR="1143" marT="1143" marB="0" anchor="ctr">
                    <a:solidFill>
                      <a:schemeClr val="bg1">
                        <a:lumMod val="85000"/>
                      </a:schemeClr>
                    </a:solidFill>
                  </a:tcPr>
                </a:tc>
                <a:tc>
                  <a:txBody>
                    <a:bodyPr/>
                    <a:lstStyle/>
                    <a:p>
                      <a:pPr algn="ctr" fontAlgn="ctr"/>
                      <a:r>
                        <a:rPr lang="en-US" sz="1200" u="none" strike="noStrike" dirty="0">
                          <a:effectLst/>
                        </a:rPr>
                        <a:t>802.11ac Wave 2</a:t>
                      </a:r>
                      <a:endParaRPr lang="en-US" sz="1200" b="0" i="0" u="none" strike="noStrike" dirty="0">
                        <a:solidFill>
                          <a:srgbClr val="000000"/>
                        </a:solidFill>
                        <a:effectLst/>
                        <a:latin typeface="Calibri" panose="020F0502020204030204" pitchFamily="34" charset="0"/>
                      </a:endParaRPr>
                    </a:p>
                  </a:txBody>
                  <a:tcPr marL="1143" marR="1143" marT="1143" marB="0" anchor="ctr">
                    <a:solidFill>
                      <a:schemeClr val="bg1">
                        <a:lumMod val="85000"/>
                      </a:schemeClr>
                    </a:solidFill>
                  </a:tcPr>
                </a:tc>
                <a:tc>
                  <a:txBody>
                    <a:bodyPr/>
                    <a:lstStyle/>
                    <a:p>
                      <a:pPr algn="ctr" fontAlgn="ctr"/>
                      <a:r>
                        <a:rPr lang="en-US" sz="1200" u="none" strike="noStrike" dirty="0">
                          <a:effectLst/>
                        </a:rPr>
                        <a:t>4x4</a:t>
                      </a:r>
                      <a:endParaRPr lang="en-US" sz="1200" b="0" i="0" u="none" strike="noStrike" dirty="0">
                        <a:solidFill>
                          <a:srgbClr val="000000"/>
                        </a:solidFill>
                        <a:effectLst/>
                        <a:latin typeface="Calibri" panose="020F0502020204030204" pitchFamily="34" charset="0"/>
                      </a:endParaRPr>
                    </a:p>
                  </a:txBody>
                  <a:tcPr marL="1143" marR="1143" marT="1143" marB="0" anchor="ctr">
                    <a:solidFill>
                      <a:schemeClr val="bg1">
                        <a:lumMod val="85000"/>
                      </a:schemeClr>
                    </a:solidFill>
                  </a:tcPr>
                </a:tc>
                <a:tc>
                  <a:txBody>
                    <a:bodyPr/>
                    <a:lstStyle/>
                    <a:p>
                      <a:pPr algn="ctr" fontAlgn="ctr"/>
                      <a:r>
                        <a:rPr lang="en-US" sz="1200" u="none" strike="noStrike" dirty="0" err="1">
                          <a:effectLst/>
                        </a:rPr>
                        <a:t>dipolo</a:t>
                      </a:r>
                      <a:r>
                        <a:rPr lang="en-US" sz="1200" u="none" strike="noStrike" dirty="0">
                          <a:effectLst/>
                        </a:rPr>
                        <a:t> </a:t>
                      </a:r>
                      <a:r>
                        <a:rPr lang="en-US" sz="1200" u="none" strike="noStrike" dirty="0" err="1">
                          <a:effectLst/>
                        </a:rPr>
                        <a:t>tipo</a:t>
                      </a:r>
                      <a:r>
                        <a:rPr lang="en-US" sz="1200" u="none" strike="noStrike" dirty="0">
                          <a:effectLst/>
                        </a:rPr>
                        <a:t> N</a:t>
                      </a:r>
                      <a:endParaRPr lang="en-US" sz="1200" b="0" i="0" u="none" strike="noStrike" dirty="0">
                        <a:solidFill>
                          <a:srgbClr val="000000"/>
                        </a:solidFill>
                        <a:effectLst/>
                        <a:latin typeface="Calibri" panose="020F0502020204030204" pitchFamily="34" charset="0"/>
                      </a:endParaRPr>
                    </a:p>
                  </a:txBody>
                  <a:tcPr marL="1143" marR="1143" marT="1143" marB="0" anchor="ctr">
                    <a:solidFill>
                      <a:schemeClr val="bg1">
                        <a:lumMod val="85000"/>
                      </a:schemeClr>
                    </a:solidFill>
                  </a:tcPr>
                </a:tc>
                <a:tc>
                  <a:txBody>
                    <a:bodyPr/>
                    <a:lstStyle/>
                    <a:p>
                      <a:pPr algn="ctr" fontAlgn="ctr"/>
                      <a:r>
                        <a:rPr lang="en-US" sz="1200" u="none" strike="noStrike" dirty="0">
                          <a:effectLst/>
                        </a:rPr>
                        <a:t>124/48</a:t>
                      </a:r>
                      <a:endParaRPr lang="en-US" sz="1200" b="0" i="0" u="none" strike="noStrike" dirty="0">
                        <a:solidFill>
                          <a:srgbClr val="000000"/>
                        </a:solidFill>
                        <a:effectLst/>
                        <a:latin typeface="Calibri" panose="020F0502020204030204" pitchFamily="34" charset="0"/>
                      </a:endParaRPr>
                    </a:p>
                  </a:txBody>
                  <a:tcPr marL="1143" marR="1143" marT="1143" marB="0" anchor="ctr">
                    <a:solidFill>
                      <a:schemeClr val="bg1">
                        <a:lumMod val="85000"/>
                      </a:schemeClr>
                    </a:solidFill>
                  </a:tcPr>
                </a:tc>
                <a:tc>
                  <a:txBody>
                    <a:bodyPr/>
                    <a:lstStyle/>
                    <a:p>
                      <a:pPr algn="ctr" fontAlgn="ctr"/>
                      <a:r>
                        <a:rPr lang="en-US" sz="1200" u="none" strike="noStrike" dirty="0">
                          <a:effectLst/>
                        </a:rPr>
                        <a:t>WNM (Cloud) o NG-FW (On-Premise)</a:t>
                      </a:r>
                      <a:endParaRPr lang="en-US" sz="1200" b="0" i="0" u="none" strike="noStrike" dirty="0">
                        <a:solidFill>
                          <a:srgbClr val="000000"/>
                        </a:solidFill>
                        <a:effectLst/>
                        <a:latin typeface="Calibri" panose="020F0502020204030204" pitchFamily="34" charset="0"/>
                      </a:endParaRPr>
                    </a:p>
                  </a:txBody>
                  <a:tcPr marL="1143" marR="1143" marT="1143" marB="0" anchor="ctr">
                    <a:solidFill>
                      <a:schemeClr val="bg1">
                        <a:lumMod val="85000"/>
                      </a:schemeClr>
                    </a:solidFill>
                  </a:tcPr>
                </a:tc>
                <a:tc>
                  <a:txBody>
                    <a:bodyPr/>
                    <a:lstStyle/>
                    <a:p>
                      <a:pPr algn="ctr" fontAlgn="ctr"/>
                      <a:r>
                        <a:rPr lang="pt-BR" sz="1200" u="none" strike="noStrike" dirty="0">
                          <a:effectLst/>
                        </a:rPr>
                        <a:t>3 radios</a:t>
                      </a:r>
                      <a:br>
                        <a:rPr lang="pt-BR" sz="1200" u="none" strike="noStrike" dirty="0">
                          <a:effectLst/>
                        </a:rPr>
                      </a:br>
                      <a:r>
                        <a:rPr lang="pt-BR" sz="1200" u="none" strike="noStrike" dirty="0">
                          <a:effectLst/>
                        </a:rPr>
                        <a:t>Dual 4×4 11n + 4×4 11a</a:t>
                      </a:r>
                      <a:endParaRPr lang="pt-BR" sz="1200" b="0" i="0" u="none" strike="noStrike" dirty="0">
                        <a:solidFill>
                          <a:srgbClr val="000000"/>
                        </a:solidFill>
                        <a:effectLst/>
                        <a:latin typeface="Calibri" panose="020F0502020204030204" pitchFamily="34" charset="0"/>
                      </a:endParaRPr>
                    </a:p>
                  </a:txBody>
                  <a:tcPr marL="1143" marR="1143" marT="1143" marB="0" anchor="ctr">
                    <a:solidFill>
                      <a:schemeClr val="bg1">
                        <a:lumMod val="85000"/>
                      </a:schemeClr>
                    </a:solidFill>
                  </a:tcPr>
                </a:tc>
                <a:extLst>
                  <a:ext uri="{0D108BD9-81ED-4DB2-BD59-A6C34878D82A}">
                    <a16:rowId xmlns:a16="http://schemas.microsoft.com/office/drawing/2014/main" val="1514906371"/>
                  </a:ext>
                </a:extLst>
              </a:tr>
            </a:tbl>
          </a:graphicData>
        </a:graphic>
      </p:graphicFrame>
    </p:spTree>
    <p:extLst>
      <p:ext uri="{BB962C8B-B14F-4D97-AF65-F5344CB8AC3E}">
        <p14:creationId xmlns:p14="http://schemas.microsoft.com/office/powerpoint/2010/main" val="3840895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AE15BC-58D5-8B52-CBDB-731D7A7E0493}"/>
              </a:ext>
            </a:extLst>
          </p:cNvPr>
          <p:cNvSpPr>
            <a:spLocks noGrp="1"/>
          </p:cNvSpPr>
          <p:nvPr>
            <p:ph type="sldNum" sz="quarter" idx="12"/>
          </p:nvPr>
        </p:nvSpPr>
        <p:spPr/>
        <p:txBody>
          <a:bodyPr/>
          <a:lstStyle/>
          <a:p>
            <a:fld id="{068BCA6D-6259-44E2-97C8-5D261EFBA7C4}" type="slidenum">
              <a:rPr lang="en-GB" smtClean="0"/>
              <a:pPr/>
              <a:t>32</a:t>
            </a:fld>
            <a:endParaRPr lang="en-GB"/>
          </a:p>
        </p:txBody>
      </p:sp>
      <p:sp>
        <p:nvSpPr>
          <p:cNvPr id="5" name="CuadroTexto 3">
            <a:extLst>
              <a:ext uri="{FF2B5EF4-FFF2-40B4-BE49-F238E27FC236}">
                <a16:creationId xmlns:a16="http://schemas.microsoft.com/office/drawing/2014/main" id="{160A2916-C78A-A40E-7ECD-76ECF5707434}"/>
              </a:ext>
            </a:extLst>
          </p:cNvPr>
          <p:cNvSpPr txBox="1"/>
          <p:nvPr/>
        </p:nvSpPr>
        <p:spPr>
          <a:xfrm>
            <a:off x="271863" y="577973"/>
            <a:ext cx="7276249" cy="461665"/>
          </a:xfrm>
          <a:prstGeom prst="rect">
            <a:avLst/>
          </a:prstGeom>
          <a:noFill/>
        </p:spPr>
        <p:txBody>
          <a:bodyPr wrap="square" rtlCol="0">
            <a:spAutoFit/>
          </a:bodyPr>
          <a:lstStyle/>
          <a:p>
            <a:r>
              <a:rPr lang="es-ES_tradnl" sz="2400" b="1" dirty="0">
                <a:latin typeface="Arial" panose="020B0604020202020204" pitchFamily="34" charset="0"/>
                <a:cs typeface="Arial" panose="020B0604020202020204" pitchFamily="34" charset="0"/>
              </a:rPr>
              <a:t>Capture Client (CC)</a:t>
            </a:r>
          </a:p>
        </p:txBody>
      </p:sp>
      <p:sp>
        <p:nvSpPr>
          <p:cNvPr id="2" name="CuadroTexto 3">
            <a:extLst>
              <a:ext uri="{FF2B5EF4-FFF2-40B4-BE49-F238E27FC236}">
                <a16:creationId xmlns:a16="http://schemas.microsoft.com/office/drawing/2014/main" id="{A6E7AB5D-3EBF-852C-7DE3-0C8D676DED04}"/>
              </a:ext>
            </a:extLst>
          </p:cNvPr>
          <p:cNvSpPr txBox="1"/>
          <p:nvPr/>
        </p:nvSpPr>
        <p:spPr>
          <a:xfrm>
            <a:off x="271864" y="1039638"/>
            <a:ext cx="3497880" cy="369332"/>
          </a:xfrm>
          <a:prstGeom prst="rect">
            <a:avLst/>
          </a:prstGeom>
          <a:noFill/>
        </p:spPr>
        <p:txBody>
          <a:bodyPr wrap="square" rtlCol="0">
            <a:spAutoFit/>
          </a:bodyPr>
          <a:lstStyle/>
          <a:p>
            <a:r>
              <a:rPr lang="es-ES_tradnl" dirty="0">
                <a:solidFill>
                  <a:schemeClr val="accent1"/>
                </a:solidFill>
                <a:latin typeface="Arial" panose="020B0604020202020204" pitchFamily="34" charset="0"/>
                <a:cs typeface="Arial" panose="020B0604020202020204" pitchFamily="34" charset="0"/>
              </a:rPr>
              <a:t>Next-Gen AV + EDR</a:t>
            </a:r>
          </a:p>
        </p:txBody>
      </p:sp>
      <p:grpSp>
        <p:nvGrpSpPr>
          <p:cNvPr id="8" name="Group 7">
            <a:extLst>
              <a:ext uri="{FF2B5EF4-FFF2-40B4-BE49-F238E27FC236}">
                <a16:creationId xmlns:a16="http://schemas.microsoft.com/office/drawing/2014/main" id="{4787AE7C-76D4-2E30-24E6-02972C186B14}"/>
              </a:ext>
            </a:extLst>
          </p:cNvPr>
          <p:cNvGrpSpPr/>
          <p:nvPr/>
        </p:nvGrpSpPr>
        <p:grpSpPr>
          <a:xfrm>
            <a:off x="3354044" y="1630392"/>
            <a:ext cx="5720945" cy="4389522"/>
            <a:chOff x="640706" y="1238404"/>
            <a:chExt cx="5662817" cy="4707667"/>
          </a:xfrm>
        </p:grpSpPr>
        <p:sp>
          <p:nvSpPr>
            <p:cNvPr id="9" name="TextBox 25">
              <a:extLst>
                <a:ext uri="{FF2B5EF4-FFF2-40B4-BE49-F238E27FC236}">
                  <a16:creationId xmlns:a16="http://schemas.microsoft.com/office/drawing/2014/main" id="{187FA0FC-673D-30FE-350C-D3D997B61708}"/>
                </a:ext>
              </a:extLst>
            </p:cNvPr>
            <p:cNvSpPr txBox="1"/>
            <p:nvPr/>
          </p:nvSpPr>
          <p:spPr>
            <a:xfrm>
              <a:off x="2282827" y="1238404"/>
              <a:ext cx="2559878" cy="307777"/>
            </a:xfrm>
            <a:prstGeom prst="rect">
              <a:avLst/>
            </a:prstGeom>
            <a:noFill/>
          </p:spPr>
          <p:txBody>
            <a:bodyPr wrap="square" rtlCol="0">
              <a:spAutoFit/>
            </a:bodyPr>
            <a:lstStyle/>
            <a:p>
              <a:pPr algn="ctr"/>
              <a:r>
                <a:rPr lang="es-ES_tradnl" sz="1400" b="1" dirty="0" err="1">
                  <a:latin typeface="Arial" panose="020B0604020202020204" pitchFamily="34" charset="0"/>
                  <a:cs typeface="Arial" panose="020B0604020202020204" pitchFamily="34" charset="0"/>
                </a:rPr>
                <a:t>SonicWall</a:t>
              </a:r>
              <a:r>
                <a:rPr lang="es-ES_tradnl" sz="1400" b="1" dirty="0">
                  <a:latin typeface="Arial" panose="020B0604020202020204" pitchFamily="34" charset="0"/>
                  <a:cs typeface="Arial" panose="020B0604020202020204" pitchFamily="34" charset="0"/>
                </a:rPr>
                <a:t> Capture Client</a:t>
              </a:r>
            </a:p>
          </p:txBody>
        </p:sp>
        <p:pic>
          <p:nvPicPr>
            <p:cNvPr id="10" name="Picture 9" descr="A logo of a shield in a circle&#10;&#10;Description automatically generated">
              <a:extLst>
                <a:ext uri="{FF2B5EF4-FFF2-40B4-BE49-F238E27FC236}">
                  <a16:creationId xmlns:a16="http://schemas.microsoft.com/office/drawing/2014/main" id="{4C95EA5E-636C-7645-B77D-FD04DAE8B1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2767" y="1585076"/>
              <a:ext cx="865585" cy="841349"/>
            </a:xfrm>
            <a:prstGeom prst="rect">
              <a:avLst/>
            </a:prstGeom>
          </p:spPr>
        </p:pic>
        <p:sp>
          <p:nvSpPr>
            <p:cNvPr id="11" name="TextBox 25">
              <a:extLst>
                <a:ext uri="{FF2B5EF4-FFF2-40B4-BE49-F238E27FC236}">
                  <a16:creationId xmlns:a16="http://schemas.microsoft.com/office/drawing/2014/main" id="{82A13723-D387-A131-6C59-11B1B3246C47}"/>
                </a:ext>
              </a:extLst>
            </p:cNvPr>
            <p:cNvSpPr txBox="1"/>
            <p:nvPr/>
          </p:nvSpPr>
          <p:spPr>
            <a:xfrm>
              <a:off x="3865229" y="1743156"/>
              <a:ext cx="1472946" cy="461665"/>
            </a:xfrm>
            <a:prstGeom prst="rect">
              <a:avLst/>
            </a:prstGeom>
            <a:noFill/>
          </p:spPr>
          <p:txBody>
            <a:bodyPr wrap="square" rtlCol="0">
              <a:spAutoFit/>
            </a:bodyPr>
            <a:lstStyle/>
            <a:p>
              <a:pPr algn="ctr"/>
              <a:r>
                <a:rPr lang="es-ES_tradnl" sz="1200" b="1" dirty="0">
                  <a:solidFill>
                    <a:schemeClr val="tx1">
                      <a:lumMod val="75000"/>
                      <a:lumOff val="25000"/>
                    </a:schemeClr>
                  </a:solidFill>
                  <a:latin typeface="Arial" panose="020B0604020202020204" pitchFamily="34" charset="0"/>
                  <a:cs typeface="Arial" panose="020B0604020202020204" pitchFamily="34" charset="0"/>
                </a:rPr>
                <a:t>Capture Security Center (CSC)</a:t>
              </a:r>
            </a:p>
          </p:txBody>
        </p:sp>
        <p:sp>
          <p:nvSpPr>
            <p:cNvPr id="12" name="Rectangle 11">
              <a:extLst>
                <a:ext uri="{FF2B5EF4-FFF2-40B4-BE49-F238E27FC236}">
                  <a16:creationId xmlns:a16="http://schemas.microsoft.com/office/drawing/2014/main" id="{1BA7FEDF-E4DC-0B3F-04E3-BA0BFAA376B4}"/>
                </a:ext>
              </a:extLst>
            </p:cNvPr>
            <p:cNvSpPr/>
            <p:nvPr/>
          </p:nvSpPr>
          <p:spPr>
            <a:xfrm>
              <a:off x="2187792" y="2622073"/>
              <a:ext cx="2654913" cy="84305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13" name="Group 167">
              <a:extLst>
                <a:ext uri="{FF2B5EF4-FFF2-40B4-BE49-F238E27FC236}">
                  <a16:creationId xmlns:a16="http://schemas.microsoft.com/office/drawing/2014/main" id="{52FA74BA-E00F-D186-7583-55EF77AF6B12}"/>
                </a:ext>
              </a:extLst>
            </p:cNvPr>
            <p:cNvGrpSpPr>
              <a:grpSpLocks noChangeAspect="1"/>
            </p:cNvGrpSpPr>
            <p:nvPr/>
          </p:nvGrpSpPr>
          <p:grpSpPr bwMode="auto">
            <a:xfrm>
              <a:off x="3249971" y="2873395"/>
              <a:ext cx="511176" cy="514350"/>
              <a:chOff x="2642" y="1141"/>
              <a:chExt cx="322" cy="324"/>
            </a:xfrm>
            <a:solidFill>
              <a:schemeClr val="tx1">
                <a:lumMod val="65000"/>
                <a:lumOff val="35000"/>
              </a:schemeClr>
            </a:solidFill>
          </p:grpSpPr>
          <p:sp>
            <p:nvSpPr>
              <p:cNvPr id="56" name="Freeform 168">
                <a:extLst>
                  <a:ext uri="{FF2B5EF4-FFF2-40B4-BE49-F238E27FC236}">
                    <a16:creationId xmlns:a16="http://schemas.microsoft.com/office/drawing/2014/main" id="{D31E5C0B-7BDB-2EBE-92DE-8711929A4A78}"/>
                  </a:ext>
                </a:extLst>
              </p:cNvPr>
              <p:cNvSpPr>
                <a:spLocks/>
              </p:cNvSpPr>
              <p:nvPr/>
            </p:nvSpPr>
            <p:spPr bwMode="auto">
              <a:xfrm>
                <a:off x="2642" y="1169"/>
                <a:ext cx="186" cy="296"/>
              </a:xfrm>
              <a:custGeom>
                <a:avLst/>
                <a:gdLst>
                  <a:gd name="T0" fmla="*/ 70 w 141"/>
                  <a:gd name="T1" fmla="*/ 0 h 216"/>
                  <a:gd name="T2" fmla="*/ 41 w 141"/>
                  <a:gd name="T3" fmla="*/ 15 h 216"/>
                  <a:gd name="T4" fmla="*/ 23 w 141"/>
                  <a:gd name="T5" fmla="*/ 44 h 216"/>
                  <a:gd name="T6" fmla="*/ 10 w 141"/>
                  <a:gd name="T7" fmla="*/ 116 h 216"/>
                  <a:gd name="T8" fmla="*/ 45 w 141"/>
                  <a:gd name="T9" fmla="*/ 134 h 216"/>
                  <a:gd name="T10" fmla="*/ 75 w 141"/>
                  <a:gd name="T11" fmla="*/ 172 h 216"/>
                  <a:gd name="T12" fmla="*/ 108 w 141"/>
                  <a:gd name="T13" fmla="*/ 202 h 216"/>
                  <a:gd name="T14" fmla="*/ 108 w 141"/>
                  <a:gd name="T15" fmla="*/ 172 h 216"/>
                  <a:gd name="T16" fmla="*/ 109 w 141"/>
                  <a:gd name="T17" fmla="*/ 134 h 216"/>
                  <a:gd name="T18" fmla="*/ 75 w 141"/>
                  <a:gd name="T19" fmla="*/ 119 h 216"/>
                  <a:gd name="T20" fmla="*/ 24 w 141"/>
                  <a:gd name="T21" fmla="*/ 106 h 216"/>
                  <a:gd name="T22" fmla="*/ 38 w 141"/>
                  <a:gd name="T23" fmla="*/ 82 h 216"/>
                  <a:gd name="T24" fmla="*/ 49 w 141"/>
                  <a:gd name="T25" fmla="*/ 90 h 216"/>
                  <a:gd name="T26" fmla="*/ 66 w 141"/>
                  <a:gd name="T27" fmla="*/ 52 h 216"/>
                  <a:gd name="T28" fmla="*/ 108 w 141"/>
                  <a:gd name="T29" fmla="*/ 45 h 216"/>
                  <a:gd name="T30" fmla="*/ 116 w 141"/>
                  <a:gd name="T31" fmla="*/ 22 h 216"/>
                  <a:gd name="T32" fmla="*/ 70 w 141"/>
                  <a:gd name="T33" fmla="*/ 0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1" h="216">
                    <a:moveTo>
                      <a:pt x="70" y="0"/>
                    </a:moveTo>
                    <a:cubicBezTo>
                      <a:pt x="65" y="1"/>
                      <a:pt x="53" y="5"/>
                      <a:pt x="41" y="15"/>
                    </a:cubicBezTo>
                    <a:cubicBezTo>
                      <a:pt x="29" y="26"/>
                      <a:pt x="24" y="38"/>
                      <a:pt x="23" y="44"/>
                    </a:cubicBezTo>
                    <a:cubicBezTo>
                      <a:pt x="0" y="87"/>
                      <a:pt x="4" y="105"/>
                      <a:pt x="10" y="116"/>
                    </a:cubicBezTo>
                    <a:cubicBezTo>
                      <a:pt x="20" y="135"/>
                      <a:pt x="45" y="134"/>
                      <a:pt x="45" y="134"/>
                    </a:cubicBezTo>
                    <a:cubicBezTo>
                      <a:pt x="37" y="161"/>
                      <a:pt x="69" y="155"/>
                      <a:pt x="75" y="172"/>
                    </a:cubicBezTo>
                    <a:cubicBezTo>
                      <a:pt x="90" y="216"/>
                      <a:pt x="108" y="202"/>
                      <a:pt x="108" y="202"/>
                    </a:cubicBezTo>
                    <a:cubicBezTo>
                      <a:pt x="108" y="202"/>
                      <a:pt x="100" y="179"/>
                      <a:pt x="108" y="172"/>
                    </a:cubicBezTo>
                    <a:cubicBezTo>
                      <a:pt x="116" y="164"/>
                      <a:pt x="134" y="134"/>
                      <a:pt x="109" y="134"/>
                    </a:cubicBezTo>
                    <a:cubicBezTo>
                      <a:pt x="84" y="134"/>
                      <a:pt x="100" y="119"/>
                      <a:pt x="75" y="119"/>
                    </a:cubicBezTo>
                    <a:cubicBezTo>
                      <a:pt x="49" y="119"/>
                      <a:pt x="41" y="119"/>
                      <a:pt x="24" y="106"/>
                    </a:cubicBezTo>
                    <a:cubicBezTo>
                      <a:pt x="8" y="93"/>
                      <a:pt x="38" y="60"/>
                      <a:pt x="38" y="82"/>
                    </a:cubicBezTo>
                    <a:cubicBezTo>
                      <a:pt x="38" y="104"/>
                      <a:pt x="49" y="97"/>
                      <a:pt x="49" y="90"/>
                    </a:cubicBezTo>
                    <a:cubicBezTo>
                      <a:pt x="49" y="82"/>
                      <a:pt x="41" y="67"/>
                      <a:pt x="66" y="52"/>
                    </a:cubicBezTo>
                    <a:cubicBezTo>
                      <a:pt x="91" y="37"/>
                      <a:pt x="100" y="60"/>
                      <a:pt x="108" y="45"/>
                    </a:cubicBezTo>
                    <a:cubicBezTo>
                      <a:pt x="116" y="30"/>
                      <a:pt x="91" y="30"/>
                      <a:pt x="116" y="22"/>
                    </a:cubicBezTo>
                    <a:cubicBezTo>
                      <a:pt x="141" y="15"/>
                      <a:pt x="116" y="0"/>
                      <a:pt x="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169">
                <a:extLst>
                  <a:ext uri="{FF2B5EF4-FFF2-40B4-BE49-F238E27FC236}">
                    <a16:creationId xmlns:a16="http://schemas.microsoft.com/office/drawing/2014/main" id="{B8BC2D9F-E013-E5BF-1C30-2F651A6EE287}"/>
                  </a:ext>
                </a:extLst>
              </p:cNvPr>
              <p:cNvSpPr>
                <a:spLocks/>
              </p:cNvSpPr>
              <p:nvPr/>
            </p:nvSpPr>
            <p:spPr bwMode="auto">
              <a:xfrm>
                <a:off x="2810" y="1190"/>
                <a:ext cx="154" cy="253"/>
              </a:xfrm>
              <a:custGeom>
                <a:avLst/>
                <a:gdLst>
                  <a:gd name="T0" fmla="*/ 102 w 117"/>
                  <a:gd name="T1" fmla="*/ 63 h 185"/>
                  <a:gd name="T2" fmla="*/ 99 w 117"/>
                  <a:gd name="T3" fmla="*/ 59 h 185"/>
                  <a:gd name="T4" fmla="*/ 102 w 117"/>
                  <a:gd name="T5" fmla="*/ 60 h 185"/>
                  <a:gd name="T6" fmla="*/ 60 w 117"/>
                  <a:gd name="T7" fmla="*/ 0 h 185"/>
                  <a:gd name="T8" fmla="*/ 37 w 117"/>
                  <a:gd name="T9" fmla="*/ 15 h 185"/>
                  <a:gd name="T10" fmla="*/ 25 w 117"/>
                  <a:gd name="T11" fmla="*/ 23 h 185"/>
                  <a:gd name="T12" fmla="*/ 45 w 117"/>
                  <a:gd name="T13" fmla="*/ 37 h 185"/>
                  <a:gd name="T14" fmla="*/ 82 w 117"/>
                  <a:gd name="T15" fmla="*/ 45 h 185"/>
                  <a:gd name="T16" fmla="*/ 89 w 117"/>
                  <a:gd name="T17" fmla="*/ 54 h 185"/>
                  <a:gd name="T18" fmla="*/ 59 w 117"/>
                  <a:gd name="T19" fmla="*/ 60 h 185"/>
                  <a:gd name="T20" fmla="*/ 15 w 117"/>
                  <a:gd name="T21" fmla="*/ 67 h 185"/>
                  <a:gd name="T22" fmla="*/ 37 w 117"/>
                  <a:gd name="T23" fmla="*/ 104 h 185"/>
                  <a:gd name="T24" fmla="*/ 44 w 117"/>
                  <a:gd name="T25" fmla="*/ 149 h 185"/>
                  <a:gd name="T26" fmla="*/ 42 w 117"/>
                  <a:gd name="T27" fmla="*/ 164 h 185"/>
                  <a:gd name="T28" fmla="*/ 36 w 117"/>
                  <a:gd name="T29" fmla="*/ 185 h 185"/>
                  <a:gd name="T30" fmla="*/ 85 w 117"/>
                  <a:gd name="T31" fmla="*/ 142 h 185"/>
                  <a:gd name="T32" fmla="*/ 102 w 117"/>
                  <a:gd name="T33" fmla="*/ 63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185">
                    <a:moveTo>
                      <a:pt x="102" y="63"/>
                    </a:moveTo>
                    <a:cubicBezTo>
                      <a:pt x="101" y="62"/>
                      <a:pt x="100" y="60"/>
                      <a:pt x="99" y="59"/>
                    </a:cubicBezTo>
                    <a:cubicBezTo>
                      <a:pt x="101" y="60"/>
                      <a:pt x="102" y="60"/>
                      <a:pt x="102" y="60"/>
                    </a:cubicBezTo>
                    <a:cubicBezTo>
                      <a:pt x="102" y="60"/>
                      <a:pt x="82" y="0"/>
                      <a:pt x="60" y="0"/>
                    </a:cubicBezTo>
                    <a:cubicBezTo>
                      <a:pt x="37" y="0"/>
                      <a:pt x="37" y="0"/>
                      <a:pt x="37" y="15"/>
                    </a:cubicBezTo>
                    <a:cubicBezTo>
                      <a:pt x="37" y="30"/>
                      <a:pt x="27" y="9"/>
                      <a:pt x="25" y="23"/>
                    </a:cubicBezTo>
                    <a:cubicBezTo>
                      <a:pt x="23" y="37"/>
                      <a:pt x="23" y="45"/>
                      <a:pt x="45" y="37"/>
                    </a:cubicBezTo>
                    <a:cubicBezTo>
                      <a:pt x="67" y="30"/>
                      <a:pt x="75" y="30"/>
                      <a:pt x="82" y="45"/>
                    </a:cubicBezTo>
                    <a:cubicBezTo>
                      <a:pt x="84" y="49"/>
                      <a:pt x="87" y="52"/>
                      <a:pt x="89" y="54"/>
                    </a:cubicBezTo>
                    <a:cubicBezTo>
                      <a:pt x="79" y="55"/>
                      <a:pt x="69" y="70"/>
                      <a:pt x="59" y="60"/>
                    </a:cubicBezTo>
                    <a:cubicBezTo>
                      <a:pt x="44" y="45"/>
                      <a:pt x="29" y="52"/>
                      <a:pt x="15" y="67"/>
                    </a:cubicBezTo>
                    <a:cubicBezTo>
                      <a:pt x="0" y="82"/>
                      <a:pt x="0" y="97"/>
                      <a:pt x="37" y="104"/>
                    </a:cubicBezTo>
                    <a:cubicBezTo>
                      <a:pt x="73" y="112"/>
                      <a:pt x="29" y="127"/>
                      <a:pt x="44" y="149"/>
                    </a:cubicBezTo>
                    <a:cubicBezTo>
                      <a:pt x="44" y="149"/>
                      <a:pt x="51" y="157"/>
                      <a:pt x="42" y="164"/>
                    </a:cubicBezTo>
                    <a:cubicBezTo>
                      <a:pt x="32" y="172"/>
                      <a:pt x="36" y="185"/>
                      <a:pt x="36" y="185"/>
                    </a:cubicBezTo>
                    <a:cubicBezTo>
                      <a:pt x="85" y="142"/>
                      <a:pt x="85" y="142"/>
                      <a:pt x="85" y="142"/>
                    </a:cubicBezTo>
                    <a:cubicBezTo>
                      <a:pt x="85" y="142"/>
                      <a:pt x="117" y="89"/>
                      <a:pt x="102" y="63"/>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8" name="Freeform 170">
                <a:extLst>
                  <a:ext uri="{FF2B5EF4-FFF2-40B4-BE49-F238E27FC236}">
                    <a16:creationId xmlns:a16="http://schemas.microsoft.com/office/drawing/2014/main" id="{6BC9851A-E26B-5180-4260-6CBAD33F0674}"/>
                  </a:ext>
                </a:extLst>
              </p:cNvPr>
              <p:cNvSpPr>
                <a:spLocks noEditPoints="1"/>
              </p:cNvSpPr>
              <p:nvPr/>
            </p:nvSpPr>
            <p:spPr bwMode="auto">
              <a:xfrm>
                <a:off x="2643" y="1141"/>
                <a:ext cx="312" cy="322"/>
              </a:xfrm>
              <a:custGeom>
                <a:avLst/>
                <a:gdLst>
                  <a:gd name="T0" fmla="*/ 118 w 236"/>
                  <a:gd name="T1" fmla="*/ 236 h 236"/>
                  <a:gd name="T2" fmla="*/ 0 w 236"/>
                  <a:gd name="T3" fmla="*/ 118 h 236"/>
                  <a:gd name="T4" fmla="*/ 118 w 236"/>
                  <a:gd name="T5" fmla="*/ 0 h 236"/>
                  <a:gd name="T6" fmla="*/ 236 w 236"/>
                  <a:gd name="T7" fmla="*/ 118 h 236"/>
                  <a:gd name="T8" fmla="*/ 118 w 236"/>
                  <a:gd name="T9" fmla="*/ 236 h 236"/>
                  <a:gd name="T10" fmla="*/ 118 w 236"/>
                  <a:gd name="T11" fmla="*/ 12 h 236"/>
                  <a:gd name="T12" fmla="*/ 12 w 236"/>
                  <a:gd name="T13" fmla="*/ 118 h 236"/>
                  <a:gd name="T14" fmla="*/ 118 w 236"/>
                  <a:gd name="T15" fmla="*/ 224 h 236"/>
                  <a:gd name="T16" fmla="*/ 224 w 236"/>
                  <a:gd name="T17" fmla="*/ 118 h 236"/>
                  <a:gd name="T18" fmla="*/ 118 w 236"/>
                  <a:gd name="T19" fmla="*/ 12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6" h="236">
                    <a:moveTo>
                      <a:pt x="118" y="236"/>
                    </a:moveTo>
                    <a:cubicBezTo>
                      <a:pt x="53" y="236"/>
                      <a:pt x="0" y="183"/>
                      <a:pt x="0" y="118"/>
                    </a:cubicBezTo>
                    <a:cubicBezTo>
                      <a:pt x="0" y="53"/>
                      <a:pt x="53" y="0"/>
                      <a:pt x="118" y="0"/>
                    </a:cubicBezTo>
                    <a:cubicBezTo>
                      <a:pt x="183" y="0"/>
                      <a:pt x="236" y="53"/>
                      <a:pt x="236" y="118"/>
                    </a:cubicBezTo>
                    <a:cubicBezTo>
                      <a:pt x="236" y="183"/>
                      <a:pt x="183" y="236"/>
                      <a:pt x="118" y="236"/>
                    </a:cubicBezTo>
                    <a:close/>
                    <a:moveTo>
                      <a:pt x="118" y="12"/>
                    </a:moveTo>
                    <a:cubicBezTo>
                      <a:pt x="60" y="12"/>
                      <a:pt x="12" y="60"/>
                      <a:pt x="12" y="118"/>
                    </a:cubicBezTo>
                    <a:cubicBezTo>
                      <a:pt x="12" y="176"/>
                      <a:pt x="60" y="224"/>
                      <a:pt x="118" y="224"/>
                    </a:cubicBezTo>
                    <a:cubicBezTo>
                      <a:pt x="176" y="224"/>
                      <a:pt x="224" y="176"/>
                      <a:pt x="224" y="118"/>
                    </a:cubicBezTo>
                    <a:cubicBezTo>
                      <a:pt x="224" y="60"/>
                      <a:pt x="176" y="12"/>
                      <a:pt x="1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4" name="TextBox 25">
              <a:extLst>
                <a:ext uri="{FF2B5EF4-FFF2-40B4-BE49-F238E27FC236}">
                  <a16:creationId xmlns:a16="http://schemas.microsoft.com/office/drawing/2014/main" id="{EF110678-D1B3-4327-138E-42CFD35BFB56}"/>
                </a:ext>
              </a:extLst>
            </p:cNvPr>
            <p:cNvSpPr txBox="1"/>
            <p:nvPr/>
          </p:nvSpPr>
          <p:spPr>
            <a:xfrm>
              <a:off x="2371106" y="2998177"/>
              <a:ext cx="787523" cy="261610"/>
            </a:xfrm>
            <a:prstGeom prst="rect">
              <a:avLst/>
            </a:prstGeom>
            <a:noFill/>
          </p:spPr>
          <p:txBody>
            <a:bodyPr wrap="square" rtlCol="0">
              <a:spAutoFit/>
            </a:bodyPr>
            <a:lstStyle/>
            <a:p>
              <a:pPr algn="ctr"/>
              <a:r>
                <a:rPr lang="es-ES_tradnl" sz="1050" dirty="0" err="1">
                  <a:solidFill>
                    <a:schemeClr val="tx1">
                      <a:lumMod val="75000"/>
                      <a:lumOff val="25000"/>
                    </a:schemeClr>
                  </a:solidFill>
                  <a:latin typeface="Arial" panose="020B0604020202020204" pitchFamily="34" charset="0"/>
                  <a:cs typeface="Arial" panose="020B0604020202020204" pitchFamily="34" charset="0"/>
                </a:rPr>
                <a:t>Anywhere</a:t>
              </a:r>
              <a:endParaRPr lang="es-ES_tradnl" sz="1050"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5" name="TextBox 25">
              <a:extLst>
                <a:ext uri="{FF2B5EF4-FFF2-40B4-BE49-F238E27FC236}">
                  <a16:creationId xmlns:a16="http://schemas.microsoft.com/office/drawing/2014/main" id="{A7411ABF-ABDE-34BB-3FC3-009DFC1C54CF}"/>
                </a:ext>
              </a:extLst>
            </p:cNvPr>
            <p:cNvSpPr txBox="1"/>
            <p:nvPr/>
          </p:nvSpPr>
          <p:spPr>
            <a:xfrm>
              <a:off x="3810360" y="2863461"/>
              <a:ext cx="1210285" cy="553998"/>
            </a:xfrm>
            <a:prstGeom prst="rect">
              <a:avLst/>
            </a:prstGeom>
            <a:noFill/>
          </p:spPr>
          <p:txBody>
            <a:bodyPr wrap="square" rtlCol="0">
              <a:spAutoFit/>
            </a:bodyPr>
            <a:lstStyle/>
            <a:p>
              <a:r>
                <a:rPr lang="es-ES_tradnl" sz="1000" dirty="0">
                  <a:solidFill>
                    <a:schemeClr val="tx1">
                      <a:lumMod val="75000"/>
                      <a:lumOff val="25000"/>
                    </a:schemeClr>
                  </a:solidFill>
                  <a:latin typeface="Arial" panose="020B0604020202020204" pitchFamily="34" charset="0"/>
                  <a:cs typeface="Arial" panose="020B0604020202020204" pitchFamily="34" charset="0"/>
                </a:rPr>
                <a:t>Windows, Mac OS, Windows Server, Linux</a:t>
              </a:r>
            </a:p>
          </p:txBody>
        </p:sp>
        <p:cxnSp>
          <p:nvCxnSpPr>
            <p:cNvPr id="16" name="Straight Arrow Connector 15">
              <a:extLst>
                <a:ext uri="{FF2B5EF4-FFF2-40B4-BE49-F238E27FC236}">
                  <a16:creationId xmlns:a16="http://schemas.microsoft.com/office/drawing/2014/main" id="{38397A36-E087-3355-30E3-E35A58BB8968}"/>
                </a:ext>
              </a:extLst>
            </p:cNvPr>
            <p:cNvCxnSpPr>
              <a:endCxn id="10" idx="2"/>
            </p:cNvCxnSpPr>
            <p:nvPr/>
          </p:nvCxnSpPr>
          <p:spPr>
            <a:xfrm flipV="1">
              <a:off x="3505559" y="2426425"/>
              <a:ext cx="1" cy="3971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nvGrpSpPr>
            <p:cNvPr id="17" name="Group 16">
              <a:extLst>
                <a:ext uri="{FF2B5EF4-FFF2-40B4-BE49-F238E27FC236}">
                  <a16:creationId xmlns:a16="http://schemas.microsoft.com/office/drawing/2014/main" id="{3693DC02-B135-BD08-F908-205D71D01570}"/>
                </a:ext>
              </a:extLst>
            </p:cNvPr>
            <p:cNvGrpSpPr/>
            <p:nvPr/>
          </p:nvGrpSpPr>
          <p:grpSpPr>
            <a:xfrm>
              <a:off x="640706" y="3465091"/>
              <a:ext cx="5662817" cy="2480980"/>
              <a:chOff x="640706" y="3465091"/>
              <a:chExt cx="5662817" cy="2480980"/>
            </a:xfrm>
          </p:grpSpPr>
          <p:sp>
            <p:nvSpPr>
              <p:cNvPr id="18" name="Rectangle 17">
                <a:extLst>
                  <a:ext uri="{FF2B5EF4-FFF2-40B4-BE49-F238E27FC236}">
                    <a16:creationId xmlns:a16="http://schemas.microsoft.com/office/drawing/2014/main" id="{9229D751-6854-6B3C-138C-08DBB4EF1629}"/>
                  </a:ext>
                </a:extLst>
              </p:cNvPr>
              <p:cNvSpPr/>
              <p:nvPr/>
            </p:nvSpPr>
            <p:spPr>
              <a:xfrm>
                <a:off x="640706" y="3465091"/>
                <a:ext cx="5662817" cy="248098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9" name="Rectangle 18">
                <a:extLst>
                  <a:ext uri="{FF2B5EF4-FFF2-40B4-BE49-F238E27FC236}">
                    <a16:creationId xmlns:a16="http://schemas.microsoft.com/office/drawing/2014/main" id="{6E23C272-BCE9-0B3A-99CC-9904D3422208}"/>
                  </a:ext>
                </a:extLst>
              </p:cNvPr>
              <p:cNvSpPr/>
              <p:nvPr/>
            </p:nvSpPr>
            <p:spPr>
              <a:xfrm>
                <a:off x="2144578" y="3536855"/>
                <a:ext cx="1361008" cy="2341469"/>
              </a:xfrm>
              <a:prstGeom prst="rect">
                <a:avLst/>
              </a:prstGeom>
              <a:solidFill>
                <a:srgbClr val="47AF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0" name="Rectangle 19">
                <a:extLst>
                  <a:ext uri="{FF2B5EF4-FFF2-40B4-BE49-F238E27FC236}">
                    <a16:creationId xmlns:a16="http://schemas.microsoft.com/office/drawing/2014/main" id="{068930C5-D612-40B7-2074-7D507A3AAA39}"/>
                  </a:ext>
                </a:extLst>
              </p:cNvPr>
              <p:cNvSpPr/>
              <p:nvPr/>
            </p:nvSpPr>
            <p:spPr>
              <a:xfrm>
                <a:off x="2219025" y="3983264"/>
                <a:ext cx="1210284" cy="413479"/>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1" name="TextBox 25">
                <a:extLst>
                  <a:ext uri="{FF2B5EF4-FFF2-40B4-BE49-F238E27FC236}">
                    <a16:creationId xmlns:a16="http://schemas.microsoft.com/office/drawing/2014/main" id="{EE66953F-4D58-B7BE-9D8D-241789528042}"/>
                  </a:ext>
                </a:extLst>
              </p:cNvPr>
              <p:cNvSpPr txBox="1"/>
              <p:nvPr/>
            </p:nvSpPr>
            <p:spPr>
              <a:xfrm>
                <a:off x="2244177" y="4020726"/>
                <a:ext cx="1159980" cy="338554"/>
              </a:xfrm>
              <a:prstGeom prst="rect">
                <a:avLst/>
              </a:prstGeom>
              <a:noFill/>
            </p:spPr>
            <p:txBody>
              <a:bodyPr wrap="square" rtlCol="0">
                <a:spAutoFit/>
              </a:bodyPr>
              <a:lstStyle/>
              <a:p>
                <a:pPr algn="ctr"/>
                <a:r>
                  <a:rPr lang="es-ES_tradnl" sz="800" dirty="0">
                    <a:solidFill>
                      <a:schemeClr val="bg1"/>
                    </a:solidFill>
                    <a:latin typeface="Arial" panose="020B0604020202020204" pitchFamily="34" charset="0"/>
                    <a:cs typeface="Arial" panose="020B0604020202020204" pitchFamily="34" charset="0"/>
                  </a:rPr>
                  <a:t>Network Access Control</a:t>
                </a:r>
              </a:p>
            </p:txBody>
          </p:sp>
          <p:sp>
            <p:nvSpPr>
              <p:cNvPr id="22" name="Rectangle 21">
                <a:extLst>
                  <a:ext uri="{FF2B5EF4-FFF2-40B4-BE49-F238E27FC236}">
                    <a16:creationId xmlns:a16="http://schemas.microsoft.com/office/drawing/2014/main" id="{26BC4A93-19A9-6158-73FF-4CD3F473F5E3}"/>
                  </a:ext>
                </a:extLst>
              </p:cNvPr>
              <p:cNvSpPr/>
              <p:nvPr/>
            </p:nvSpPr>
            <p:spPr>
              <a:xfrm>
                <a:off x="2219025" y="4446437"/>
                <a:ext cx="1210284" cy="413479"/>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3" name="TextBox 25">
                <a:extLst>
                  <a:ext uri="{FF2B5EF4-FFF2-40B4-BE49-F238E27FC236}">
                    <a16:creationId xmlns:a16="http://schemas.microsoft.com/office/drawing/2014/main" id="{BB3E97D2-25F6-CCED-BED2-B2DB59127D2F}"/>
                  </a:ext>
                </a:extLst>
              </p:cNvPr>
              <p:cNvSpPr txBox="1"/>
              <p:nvPr/>
            </p:nvSpPr>
            <p:spPr>
              <a:xfrm>
                <a:off x="2244177" y="4483899"/>
                <a:ext cx="1159980" cy="338554"/>
              </a:xfrm>
              <a:prstGeom prst="rect">
                <a:avLst/>
              </a:prstGeom>
              <a:noFill/>
            </p:spPr>
            <p:txBody>
              <a:bodyPr wrap="square" rtlCol="0">
                <a:spAutoFit/>
              </a:bodyPr>
              <a:lstStyle/>
              <a:p>
                <a:pPr algn="ctr"/>
                <a:r>
                  <a:rPr lang="es-ES_tradnl" sz="800" dirty="0">
                    <a:solidFill>
                      <a:schemeClr val="bg1"/>
                    </a:solidFill>
                    <a:latin typeface="Arial" panose="020B0604020202020204" pitchFamily="34" charset="0"/>
                    <a:cs typeface="Arial" panose="020B0604020202020204" pitchFamily="34" charset="0"/>
                  </a:rPr>
                  <a:t>DPI-SSL </a:t>
                </a:r>
                <a:r>
                  <a:rPr lang="es-ES_tradnl" sz="800" dirty="0" err="1">
                    <a:solidFill>
                      <a:schemeClr val="bg1"/>
                    </a:solidFill>
                    <a:latin typeface="Arial" panose="020B0604020202020204" pitchFamily="34" charset="0"/>
                    <a:cs typeface="Arial" panose="020B0604020202020204" pitchFamily="34" charset="0"/>
                  </a:rPr>
                  <a:t>Certificate</a:t>
                </a:r>
                <a:r>
                  <a:rPr lang="es-ES_tradnl" sz="800" dirty="0">
                    <a:solidFill>
                      <a:schemeClr val="bg1"/>
                    </a:solidFill>
                    <a:latin typeface="Arial" panose="020B0604020202020204" pitchFamily="34" charset="0"/>
                    <a:cs typeface="Arial" panose="020B0604020202020204" pitchFamily="34" charset="0"/>
                  </a:rPr>
                  <a:t> Management</a:t>
                </a:r>
              </a:p>
            </p:txBody>
          </p:sp>
          <p:sp>
            <p:nvSpPr>
              <p:cNvPr id="24" name="Rectangle 23">
                <a:extLst>
                  <a:ext uri="{FF2B5EF4-FFF2-40B4-BE49-F238E27FC236}">
                    <a16:creationId xmlns:a16="http://schemas.microsoft.com/office/drawing/2014/main" id="{F5792F50-D5A3-C07A-1713-81894B6E483E}"/>
                  </a:ext>
                </a:extLst>
              </p:cNvPr>
              <p:cNvSpPr/>
              <p:nvPr/>
            </p:nvSpPr>
            <p:spPr>
              <a:xfrm>
                <a:off x="2219025" y="4913553"/>
                <a:ext cx="1210284" cy="413479"/>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5" name="TextBox 25">
                <a:extLst>
                  <a:ext uri="{FF2B5EF4-FFF2-40B4-BE49-F238E27FC236}">
                    <a16:creationId xmlns:a16="http://schemas.microsoft.com/office/drawing/2014/main" id="{358BB55B-F95C-4CB7-A4AC-8854488B2FC1}"/>
                  </a:ext>
                </a:extLst>
              </p:cNvPr>
              <p:cNvSpPr txBox="1"/>
              <p:nvPr/>
            </p:nvSpPr>
            <p:spPr>
              <a:xfrm>
                <a:off x="2244177" y="5009383"/>
                <a:ext cx="1159980" cy="215444"/>
              </a:xfrm>
              <a:prstGeom prst="rect">
                <a:avLst/>
              </a:prstGeom>
              <a:noFill/>
            </p:spPr>
            <p:txBody>
              <a:bodyPr wrap="square" rtlCol="0">
                <a:spAutoFit/>
              </a:bodyPr>
              <a:lstStyle/>
              <a:p>
                <a:pPr algn="ctr"/>
                <a:r>
                  <a:rPr lang="es-ES_tradnl" sz="800" dirty="0">
                    <a:solidFill>
                      <a:schemeClr val="bg1"/>
                    </a:solidFill>
                    <a:latin typeface="Arial" panose="020B0604020202020204" pitchFamily="34" charset="0"/>
                    <a:cs typeface="Arial" panose="020B0604020202020204" pitchFamily="34" charset="0"/>
                  </a:rPr>
                  <a:t>Content </a:t>
                </a:r>
                <a:r>
                  <a:rPr lang="es-ES_tradnl" sz="800" dirty="0" err="1">
                    <a:solidFill>
                      <a:schemeClr val="bg1"/>
                    </a:solidFill>
                    <a:latin typeface="Arial" panose="020B0604020202020204" pitchFamily="34" charset="0"/>
                    <a:cs typeface="Arial" panose="020B0604020202020204" pitchFamily="34" charset="0"/>
                  </a:rPr>
                  <a:t>Filtering</a:t>
                </a:r>
                <a:endParaRPr lang="es-ES_tradnl" sz="800" dirty="0">
                  <a:solidFill>
                    <a:schemeClr val="bg1"/>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87E20A4F-3F27-462D-1477-5E8A57F01E4E}"/>
                  </a:ext>
                </a:extLst>
              </p:cNvPr>
              <p:cNvSpPr/>
              <p:nvPr/>
            </p:nvSpPr>
            <p:spPr>
              <a:xfrm>
                <a:off x="2219025" y="5380669"/>
                <a:ext cx="1210284" cy="413479"/>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7" name="TextBox 25">
                <a:extLst>
                  <a:ext uri="{FF2B5EF4-FFF2-40B4-BE49-F238E27FC236}">
                    <a16:creationId xmlns:a16="http://schemas.microsoft.com/office/drawing/2014/main" id="{28362609-1B86-5616-B3C7-63E83048A1B6}"/>
                  </a:ext>
                </a:extLst>
              </p:cNvPr>
              <p:cNvSpPr txBox="1"/>
              <p:nvPr/>
            </p:nvSpPr>
            <p:spPr>
              <a:xfrm>
                <a:off x="2244177" y="5466769"/>
                <a:ext cx="1159980" cy="215444"/>
              </a:xfrm>
              <a:prstGeom prst="rect">
                <a:avLst/>
              </a:prstGeom>
              <a:noFill/>
            </p:spPr>
            <p:txBody>
              <a:bodyPr wrap="square" rtlCol="0">
                <a:spAutoFit/>
              </a:bodyPr>
              <a:lstStyle/>
              <a:p>
                <a:pPr algn="ctr"/>
                <a:r>
                  <a:rPr lang="es-ES_tradnl" sz="800" dirty="0" err="1">
                    <a:solidFill>
                      <a:schemeClr val="bg1"/>
                    </a:solidFill>
                    <a:latin typeface="Arial" panose="020B0604020202020204" pitchFamily="34" charset="0"/>
                    <a:cs typeface="Arial" panose="020B0604020202020204" pitchFamily="34" charset="0"/>
                  </a:rPr>
                  <a:t>Endpoint</a:t>
                </a:r>
                <a:r>
                  <a:rPr lang="es-ES_tradnl" sz="800" dirty="0">
                    <a:solidFill>
                      <a:schemeClr val="bg1"/>
                    </a:solidFill>
                    <a:latin typeface="Arial" panose="020B0604020202020204" pitchFamily="34" charset="0"/>
                    <a:cs typeface="Arial" panose="020B0604020202020204" pitchFamily="34" charset="0"/>
                  </a:rPr>
                  <a:t> </a:t>
                </a:r>
                <a:r>
                  <a:rPr lang="es-ES_tradnl" sz="800" dirty="0" err="1">
                    <a:solidFill>
                      <a:schemeClr val="bg1"/>
                    </a:solidFill>
                    <a:latin typeface="Arial" panose="020B0604020202020204" pitchFamily="34" charset="0"/>
                    <a:cs typeface="Arial" panose="020B0604020202020204" pitchFamily="34" charset="0"/>
                  </a:rPr>
                  <a:t>Visibility</a:t>
                </a:r>
                <a:endParaRPr lang="es-ES_tradnl" sz="800" dirty="0">
                  <a:solidFill>
                    <a:schemeClr val="bg1"/>
                  </a:solidFill>
                  <a:latin typeface="Arial" panose="020B0604020202020204" pitchFamily="34" charset="0"/>
                  <a:cs typeface="Arial" panose="020B0604020202020204" pitchFamily="34" charset="0"/>
                </a:endParaRPr>
              </a:p>
            </p:txBody>
          </p:sp>
          <p:sp>
            <p:nvSpPr>
              <p:cNvPr id="28" name="TextBox 25">
                <a:extLst>
                  <a:ext uri="{FF2B5EF4-FFF2-40B4-BE49-F238E27FC236}">
                    <a16:creationId xmlns:a16="http://schemas.microsoft.com/office/drawing/2014/main" id="{EE5A2F00-2F22-8CE0-46E7-27ECB35AAC92}"/>
                  </a:ext>
                </a:extLst>
              </p:cNvPr>
              <p:cNvSpPr txBox="1"/>
              <p:nvPr/>
            </p:nvSpPr>
            <p:spPr>
              <a:xfrm>
                <a:off x="2244177" y="3578935"/>
                <a:ext cx="1159980" cy="369332"/>
              </a:xfrm>
              <a:prstGeom prst="rect">
                <a:avLst/>
              </a:prstGeom>
              <a:noFill/>
            </p:spPr>
            <p:txBody>
              <a:bodyPr wrap="square" rtlCol="0">
                <a:spAutoFit/>
              </a:bodyPr>
              <a:lstStyle/>
              <a:p>
                <a:pPr algn="ctr"/>
                <a:r>
                  <a:rPr lang="es-ES_tradnl" sz="900" dirty="0" err="1">
                    <a:solidFill>
                      <a:schemeClr val="bg1"/>
                    </a:solidFill>
                    <a:latin typeface="Arial" panose="020B0604020202020204" pitchFamily="34" charset="0"/>
                    <a:cs typeface="Arial" panose="020B0604020202020204" pitchFamily="34" charset="0"/>
                  </a:rPr>
                  <a:t>Integrated</a:t>
                </a:r>
                <a:r>
                  <a:rPr lang="es-ES_tradnl" sz="900" dirty="0">
                    <a:solidFill>
                      <a:schemeClr val="bg1"/>
                    </a:solidFill>
                    <a:latin typeface="Arial" panose="020B0604020202020204" pitchFamily="34" charset="0"/>
                    <a:cs typeface="Arial" panose="020B0604020202020204" pitchFamily="34" charset="0"/>
                  </a:rPr>
                  <a:t> Network Security</a:t>
                </a:r>
              </a:p>
            </p:txBody>
          </p:sp>
          <p:sp>
            <p:nvSpPr>
              <p:cNvPr id="29" name="Rectangle 28">
                <a:extLst>
                  <a:ext uri="{FF2B5EF4-FFF2-40B4-BE49-F238E27FC236}">
                    <a16:creationId xmlns:a16="http://schemas.microsoft.com/office/drawing/2014/main" id="{2D3504E6-C28F-3338-C8FD-293165D734EF}"/>
                  </a:ext>
                </a:extLst>
              </p:cNvPr>
              <p:cNvSpPr/>
              <p:nvPr/>
            </p:nvSpPr>
            <p:spPr>
              <a:xfrm>
                <a:off x="3584157" y="3536855"/>
                <a:ext cx="2654913" cy="2341469"/>
              </a:xfrm>
              <a:prstGeom prst="rect">
                <a:avLst/>
              </a:prstGeom>
              <a:solidFill>
                <a:srgbClr val="47AF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0" name="Rectangle 29">
                <a:extLst>
                  <a:ext uri="{FF2B5EF4-FFF2-40B4-BE49-F238E27FC236}">
                    <a16:creationId xmlns:a16="http://schemas.microsoft.com/office/drawing/2014/main" id="{CA2E3E6C-7095-9D33-0F30-4876A2E2E645}"/>
                  </a:ext>
                </a:extLst>
              </p:cNvPr>
              <p:cNvSpPr/>
              <p:nvPr/>
            </p:nvSpPr>
            <p:spPr>
              <a:xfrm>
                <a:off x="3658604" y="3983264"/>
                <a:ext cx="1210284" cy="413479"/>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1" name="TextBox 25">
                <a:extLst>
                  <a:ext uri="{FF2B5EF4-FFF2-40B4-BE49-F238E27FC236}">
                    <a16:creationId xmlns:a16="http://schemas.microsoft.com/office/drawing/2014/main" id="{6F2D0A2E-5325-CC3F-D112-44C4E4152CCB}"/>
                  </a:ext>
                </a:extLst>
              </p:cNvPr>
              <p:cNvSpPr txBox="1"/>
              <p:nvPr/>
            </p:nvSpPr>
            <p:spPr>
              <a:xfrm>
                <a:off x="3683756" y="4081014"/>
                <a:ext cx="1159980" cy="215444"/>
              </a:xfrm>
              <a:prstGeom prst="rect">
                <a:avLst/>
              </a:prstGeom>
              <a:noFill/>
            </p:spPr>
            <p:txBody>
              <a:bodyPr wrap="square" rtlCol="0">
                <a:spAutoFit/>
              </a:bodyPr>
              <a:lstStyle/>
              <a:p>
                <a:pPr algn="ctr"/>
                <a:r>
                  <a:rPr lang="es-ES_tradnl" sz="800" dirty="0" err="1">
                    <a:solidFill>
                      <a:schemeClr val="bg1"/>
                    </a:solidFill>
                    <a:latin typeface="Arial" panose="020B0604020202020204" pitchFamily="34" charset="0"/>
                    <a:cs typeface="Arial" panose="020B0604020202020204" pitchFamily="34" charset="0"/>
                  </a:rPr>
                  <a:t>Attack</a:t>
                </a:r>
                <a:r>
                  <a:rPr lang="es-ES_tradnl" sz="800" dirty="0">
                    <a:solidFill>
                      <a:schemeClr val="bg1"/>
                    </a:solidFill>
                    <a:latin typeface="Arial" panose="020B0604020202020204" pitchFamily="34" charset="0"/>
                    <a:cs typeface="Arial" panose="020B0604020202020204" pitchFamily="34" charset="0"/>
                  </a:rPr>
                  <a:t> </a:t>
                </a:r>
                <a:r>
                  <a:rPr lang="es-ES_tradnl" sz="800" dirty="0" err="1">
                    <a:solidFill>
                      <a:schemeClr val="bg1"/>
                    </a:solidFill>
                    <a:latin typeface="Arial" panose="020B0604020202020204" pitchFamily="34" charset="0"/>
                    <a:cs typeface="Arial" panose="020B0604020202020204" pitchFamily="34" charset="0"/>
                  </a:rPr>
                  <a:t>Visualization</a:t>
                </a:r>
                <a:endParaRPr lang="es-ES_tradnl" sz="800" dirty="0">
                  <a:solidFill>
                    <a:schemeClr val="bg1"/>
                  </a:solidFill>
                  <a:latin typeface="Arial" panose="020B0604020202020204" pitchFamily="34" charset="0"/>
                  <a:cs typeface="Arial" panose="020B0604020202020204" pitchFamily="34" charset="0"/>
                </a:endParaRPr>
              </a:p>
            </p:txBody>
          </p:sp>
          <p:sp>
            <p:nvSpPr>
              <p:cNvPr id="32" name="Rectangle 31">
                <a:extLst>
                  <a:ext uri="{FF2B5EF4-FFF2-40B4-BE49-F238E27FC236}">
                    <a16:creationId xmlns:a16="http://schemas.microsoft.com/office/drawing/2014/main" id="{0FFF5903-79BC-1EFC-7A23-AF38BEF1B7D0}"/>
                  </a:ext>
                </a:extLst>
              </p:cNvPr>
              <p:cNvSpPr/>
              <p:nvPr/>
            </p:nvSpPr>
            <p:spPr>
              <a:xfrm>
                <a:off x="3658604" y="4446437"/>
                <a:ext cx="1210284" cy="413479"/>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3" name="TextBox 25">
                <a:extLst>
                  <a:ext uri="{FF2B5EF4-FFF2-40B4-BE49-F238E27FC236}">
                    <a16:creationId xmlns:a16="http://schemas.microsoft.com/office/drawing/2014/main" id="{4CFA1F43-4DBF-4143-D5B3-71A8B187FDFE}"/>
                  </a:ext>
                </a:extLst>
              </p:cNvPr>
              <p:cNvSpPr txBox="1"/>
              <p:nvPr/>
            </p:nvSpPr>
            <p:spPr>
              <a:xfrm>
                <a:off x="3683756" y="4483899"/>
                <a:ext cx="1159980" cy="338554"/>
              </a:xfrm>
              <a:prstGeom prst="rect">
                <a:avLst/>
              </a:prstGeom>
              <a:noFill/>
            </p:spPr>
            <p:txBody>
              <a:bodyPr wrap="square" rtlCol="0">
                <a:spAutoFit/>
              </a:bodyPr>
              <a:lstStyle/>
              <a:p>
                <a:pPr algn="ctr"/>
                <a:r>
                  <a:rPr lang="es-ES_tradnl" sz="800" dirty="0" err="1">
                    <a:solidFill>
                      <a:schemeClr val="bg1"/>
                    </a:solidFill>
                    <a:latin typeface="Arial" panose="020B0604020202020204" pitchFamily="34" charset="0"/>
                    <a:cs typeface="Arial" panose="020B0604020202020204" pitchFamily="34" charset="0"/>
                  </a:rPr>
                  <a:t>Rollback</a:t>
                </a:r>
                <a:r>
                  <a:rPr lang="es-ES_tradnl" sz="800" dirty="0">
                    <a:solidFill>
                      <a:schemeClr val="bg1"/>
                    </a:solidFill>
                    <a:latin typeface="Arial" panose="020B0604020202020204" pitchFamily="34" charset="0"/>
                    <a:cs typeface="Arial" panose="020B0604020202020204" pitchFamily="34" charset="0"/>
                  </a:rPr>
                  <a:t> &amp; </a:t>
                </a:r>
                <a:r>
                  <a:rPr lang="es-ES_tradnl" sz="800" dirty="0" err="1">
                    <a:solidFill>
                      <a:schemeClr val="bg1"/>
                    </a:solidFill>
                    <a:latin typeface="Arial" panose="020B0604020202020204" pitchFamily="34" charset="0"/>
                    <a:cs typeface="Arial" panose="020B0604020202020204" pitchFamily="34" charset="0"/>
                  </a:rPr>
                  <a:t>Remediation</a:t>
                </a:r>
                <a:endParaRPr lang="es-ES_tradnl" sz="800" dirty="0">
                  <a:solidFill>
                    <a:schemeClr val="bg1"/>
                  </a:solidFill>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09605F5D-F516-41F9-3412-85B046FCC33F}"/>
                  </a:ext>
                </a:extLst>
              </p:cNvPr>
              <p:cNvSpPr/>
              <p:nvPr/>
            </p:nvSpPr>
            <p:spPr>
              <a:xfrm>
                <a:off x="3658604" y="4913553"/>
                <a:ext cx="1210284" cy="413479"/>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5" name="TextBox 25">
                <a:extLst>
                  <a:ext uri="{FF2B5EF4-FFF2-40B4-BE49-F238E27FC236}">
                    <a16:creationId xmlns:a16="http://schemas.microsoft.com/office/drawing/2014/main" id="{743A3113-AC74-6B32-0F44-F92E076CF279}"/>
                  </a:ext>
                </a:extLst>
              </p:cNvPr>
              <p:cNvSpPr txBox="1"/>
              <p:nvPr/>
            </p:nvSpPr>
            <p:spPr>
              <a:xfrm>
                <a:off x="3683756" y="5021351"/>
                <a:ext cx="1159980" cy="215444"/>
              </a:xfrm>
              <a:prstGeom prst="rect">
                <a:avLst/>
              </a:prstGeom>
              <a:noFill/>
            </p:spPr>
            <p:txBody>
              <a:bodyPr wrap="square" rtlCol="0">
                <a:spAutoFit/>
              </a:bodyPr>
              <a:lstStyle/>
              <a:p>
                <a:pPr algn="ctr"/>
                <a:r>
                  <a:rPr lang="es-ES_tradnl" sz="800" dirty="0" err="1">
                    <a:solidFill>
                      <a:schemeClr val="bg1"/>
                    </a:solidFill>
                    <a:latin typeface="Arial" panose="020B0604020202020204" pitchFamily="34" charset="0"/>
                    <a:cs typeface="Arial" panose="020B0604020202020204" pitchFamily="34" charset="0"/>
                  </a:rPr>
                  <a:t>Device</a:t>
                </a:r>
                <a:r>
                  <a:rPr lang="es-ES_tradnl" sz="800" dirty="0">
                    <a:solidFill>
                      <a:schemeClr val="bg1"/>
                    </a:solidFill>
                    <a:latin typeface="Arial" panose="020B0604020202020204" pitchFamily="34" charset="0"/>
                    <a:cs typeface="Arial" panose="020B0604020202020204" pitchFamily="34" charset="0"/>
                  </a:rPr>
                  <a:t> Control</a:t>
                </a:r>
              </a:p>
            </p:txBody>
          </p:sp>
          <p:sp>
            <p:nvSpPr>
              <p:cNvPr id="36" name="Rectangle 35">
                <a:extLst>
                  <a:ext uri="{FF2B5EF4-FFF2-40B4-BE49-F238E27FC236}">
                    <a16:creationId xmlns:a16="http://schemas.microsoft.com/office/drawing/2014/main" id="{D63C0BB2-7C2A-B70A-6F12-D2D4183C31D5}"/>
                  </a:ext>
                </a:extLst>
              </p:cNvPr>
              <p:cNvSpPr/>
              <p:nvPr/>
            </p:nvSpPr>
            <p:spPr>
              <a:xfrm>
                <a:off x="3658604" y="5380669"/>
                <a:ext cx="1210284" cy="413479"/>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7" name="TextBox 25">
                <a:extLst>
                  <a:ext uri="{FF2B5EF4-FFF2-40B4-BE49-F238E27FC236}">
                    <a16:creationId xmlns:a16="http://schemas.microsoft.com/office/drawing/2014/main" id="{C6978321-9DB2-7E7D-1A96-D85896FA4F2E}"/>
                  </a:ext>
                </a:extLst>
              </p:cNvPr>
              <p:cNvSpPr txBox="1"/>
              <p:nvPr/>
            </p:nvSpPr>
            <p:spPr>
              <a:xfrm>
                <a:off x="3683756" y="5418131"/>
                <a:ext cx="1159980" cy="307777"/>
              </a:xfrm>
              <a:prstGeom prst="rect">
                <a:avLst/>
              </a:prstGeom>
              <a:noFill/>
            </p:spPr>
            <p:txBody>
              <a:bodyPr wrap="square" rtlCol="0">
                <a:spAutoFit/>
              </a:bodyPr>
              <a:lstStyle/>
              <a:p>
                <a:pPr algn="ctr"/>
                <a:r>
                  <a:rPr lang="es-ES_tradnl" sz="700" dirty="0" err="1">
                    <a:solidFill>
                      <a:schemeClr val="bg1"/>
                    </a:solidFill>
                    <a:latin typeface="Arial" panose="020B0604020202020204" pitchFamily="34" charset="0"/>
                    <a:cs typeface="Arial" panose="020B0604020202020204" pitchFamily="34" charset="0"/>
                  </a:rPr>
                  <a:t>Application</a:t>
                </a:r>
                <a:r>
                  <a:rPr lang="es-ES_tradnl" sz="700" dirty="0">
                    <a:solidFill>
                      <a:schemeClr val="bg1"/>
                    </a:solidFill>
                    <a:latin typeface="Arial" panose="020B0604020202020204" pitchFamily="34" charset="0"/>
                    <a:cs typeface="Arial" panose="020B0604020202020204" pitchFamily="34" charset="0"/>
                  </a:rPr>
                  <a:t> </a:t>
                </a:r>
                <a:r>
                  <a:rPr lang="es-ES_tradnl" sz="700" dirty="0" err="1">
                    <a:solidFill>
                      <a:schemeClr val="bg1"/>
                    </a:solidFill>
                    <a:latin typeface="Arial" panose="020B0604020202020204" pitchFamily="34" charset="0"/>
                    <a:cs typeface="Arial" panose="020B0604020202020204" pitchFamily="34" charset="0"/>
                  </a:rPr>
                  <a:t>Vulnerability</a:t>
                </a:r>
                <a:r>
                  <a:rPr lang="es-ES_tradnl" sz="700" dirty="0">
                    <a:solidFill>
                      <a:schemeClr val="bg1"/>
                    </a:solidFill>
                    <a:latin typeface="Arial" panose="020B0604020202020204" pitchFamily="34" charset="0"/>
                    <a:cs typeface="Arial" panose="020B0604020202020204" pitchFamily="34" charset="0"/>
                  </a:rPr>
                  <a:t> </a:t>
                </a:r>
                <a:r>
                  <a:rPr lang="es-ES_tradnl" sz="700" dirty="0" err="1">
                    <a:solidFill>
                      <a:schemeClr val="bg1"/>
                    </a:solidFill>
                    <a:latin typeface="Arial" panose="020B0604020202020204" pitchFamily="34" charset="0"/>
                    <a:cs typeface="Arial" panose="020B0604020202020204" pitchFamily="34" charset="0"/>
                  </a:rPr>
                  <a:t>Intelligence</a:t>
                </a:r>
                <a:endParaRPr lang="es-ES_tradnl" sz="700" dirty="0">
                  <a:solidFill>
                    <a:schemeClr val="bg1"/>
                  </a:solidFill>
                  <a:latin typeface="Arial" panose="020B0604020202020204" pitchFamily="34" charset="0"/>
                  <a:cs typeface="Arial" panose="020B0604020202020204" pitchFamily="34" charset="0"/>
                </a:endParaRPr>
              </a:p>
            </p:txBody>
          </p:sp>
          <p:sp>
            <p:nvSpPr>
              <p:cNvPr id="38" name="TextBox 25">
                <a:extLst>
                  <a:ext uri="{FF2B5EF4-FFF2-40B4-BE49-F238E27FC236}">
                    <a16:creationId xmlns:a16="http://schemas.microsoft.com/office/drawing/2014/main" id="{12FAF492-0565-363F-9CDC-69E7767FD583}"/>
                  </a:ext>
                </a:extLst>
              </p:cNvPr>
              <p:cNvSpPr txBox="1"/>
              <p:nvPr/>
            </p:nvSpPr>
            <p:spPr>
              <a:xfrm>
                <a:off x="4316058" y="3578935"/>
                <a:ext cx="1159980" cy="369332"/>
              </a:xfrm>
              <a:prstGeom prst="rect">
                <a:avLst/>
              </a:prstGeom>
              <a:noFill/>
            </p:spPr>
            <p:txBody>
              <a:bodyPr wrap="square" rtlCol="0">
                <a:spAutoFit/>
              </a:bodyPr>
              <a:lstStyle/>
              <a:p>
                <a:pPr algn="ctr"/>
                <a:r>
                  <a:rPr lang="es-ES_tradnl" sz="900" dirty="0" err="1">
                    <a:solidFill>
                      <a:schemeClr val="bg1"/>
                    </a:solidFill>
                    <a:latin typeface="Arial" panose="020B0604020202020204" pitchFamily="34" charset="0"/>
                    <a:cs typeface="Arial" panose="020B0604020202020204" pitchFamily="34" charset="0"/>
                  </a:rPr>
                  <a:t>Endpoint</a:t>
                </a:r>
                <a:r>
                  <a:rPr lang="es-ES_tradnl" sz="900" dirty="0">
                    <a:solidFill>
                      <a:schemeClr val="bg1"/>
                    </a:solidFill>
                    <a:latin typeface="Arial" panose="020B0604020202020204" pitchFamily="34" charset="0"/>
                    <a:cs typeface="Arial" panose="020B0604020202020204" pitchFamily="34" charset="0"/>
                  </a:rPr>
                  <a:t> </a:t>
                </a:r>
                <a:r>
                  <a:rPr lang="es-ES_tradnl" sz="900" dirty="0" err="1">
                    <a:solidFill>
                      <a:schemeClr val="bg1"/>
                    </a:solidFill>
                    <a:latin typeface="Arial" panose="020B0604020202020204" pitchFamily="34" charset="0"/>
                    <a:cs typeface="Arial" panose="020B0604020202020204" pitchFamily="34" charset="0"/>
                  </a:rPr>
                  <a:t>Detection</a:t>
                </a:r>
                <a:r>
                  <a:rPr lang="es-ES_tradnl" sz="900" dirty="0">
                    <a:solidFill>
                      <a:schemeClr val="bg1"/>
                    </a:solidFill>
                    <a:latin typeface="Arial" panose="020B0604020202020204" pitchFamily="34" charset="0"/>
                    <a:cs typeface="Arial" panose="020B0604020202020204" pitchFamily="34" charset="0"/>
                  </a:rPr>
                  <a:t> &amp; Response (EDR)</a:t>
                </a:r>
              </a:p>
            </p:txBody>
          </p:sp>
          <p:sp>
            <p:nvSpPr>
              <p:cNvPr id="39" name="Rectangle 38">
                <a:extLst>
                  <a:ext uri="{FF2B5EF4-FFF2-40B4-BE49-F238E27FC236}">
                    <a16:creationId xmlns:a16="http://schemas.microsoft.com/office/drawing/2014/main" id="{0B4E69B2-C82E-5F5C-4D4B-B2CFC39405C4}"/>
                  </a:ext>
                </a:extLst>
              </p:cNvPr>
              <p:cNvSpPr/>
              <p:nvPr/>
            </p:nvSpPr>
            <p:spPr>
              <a:xfrm>
                <a:off x="695795" y="3536855"/>
                <a:ext cx="1361008" cy="2341469"/>
              </a:xfrm>
              <a:prstGeom prst="rect">
                <a:avLst/>
              </a:prstGeom>
              <a:solidFill>
                <a:srgbClr val="47AF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0" name="Rectangle 39">
                <a:extLst>
                  <a:ext uri="{FF2B5EF4-FFF2-40B4-BE49-F238E27FC236}">
                    <a16:creationId xmlns:a16="http://schemas.microsoft.com/office/drawing/2014/main" id="{14DE19C7-8795-E082-586A-1FC39B241A34}"/>
                  </a:ext>
                </a:extLst>
              </p:cNvPr>
              <p:cNvSpPr/>
              <p:nvPr/>
            </p:nvSpPr>
            <p:spPr>
              <a:xfrm>
                <a:off x="770242" y="3974406"/>
                <a:ext cx="1210284" cy="8855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1" name="TextBox 25">
                <a:extLst>
                  <a:ext uri="{FF2B5EF4-FFF2-40B4-BE49-F238E27FC236}">
                    <a16:creationId xmlns:a16="http://schemas.microsoft.com/office/drawing/2014/main" id="{43C0212B-242A-214E-2ECD-E9C2A7D57192}"/>
                  </a:ext>
                </a:extLst>
              </p:cNvPr>
              <p:cNvSpPr txBox="1"/>
              <p:nvPr/>
            </p:nvSpPr>
            <p:spPr>
              <a:xfrm>
                <a:off x="795394" y="4425610"/>
                <a:ext cx="1159980" cy="276999"/>
              </a:xfrm>
              <a:prstGeom prst="rect">
                <a:avLst/>
              </a:prstGeom>
              <a:noFill/>
            </p:spPr>
            <p:txBody>
              <a:bodyPr wrap="square" rtlCol="0">
                <a:spAutoFit/>
              </a:bodyPr>
              <a:lstStyle/>
              <a:p>
                <a:pPr algn="ctr"/>
                <a:r>
                  <a:rPr lang="es-ES_tradnl" sz="600" dirty="0">
                    <a:solidFill>
                      <a:schemeClr val="bg1">
                        <a:lumMod val="50000"/>
                      </a:schemeClr>
                    </a:solidFill>
                    <a:latin typeface="Arial" panose="020B0604020202020204" pitchFamily="34" charset="0"/>
                    <a:cs typeface="Arial" panose="020B0604020202020204" pitchFamily="34" charset="0"/>
                  </a:rPr>
                  <a:t>Next-</a:t>
                </a:r>
                <a:r>
                  <a:rPr lang="es-ES_tradnl" sz="600" dirty="0" err="1">
                    <a:solidFill>
                      <a:schemeClr val="bg1">
                        <a:lumMod val="50000"/>
                      </a:schemeClr>
                    </a:solidFill>
                    <a:latin typeface="Arial" panose="020B0604020202020204" pitchFamily="34" charset="0"/>
                    <a:cs typeface="Arial" panose="020B0604020202020204" pitchFamily="34" charset="0"/>
                  </a:rPr>
                  <a:t>Generation</a:t>
                </a:r>
                <a:r>
                  <a:rPr lang="es-ES_tradnl" sz="600" dirty="0">
                    <a:solidFill>
                      <a:schemeClr val="bg1">
                        <a:lumMod val="50000"/>
                      </a:schemeClr>
                    </a:solidFill>
                    <a:latin typeface="Arial" panose="020B0604020202020204" pitchFamily="34" charset="0"/>
                    <a:cs typeface="Arial" panose="020B0604020202020204" pitchFamily="34" charset="0"/>
                  </a:rPr>
                  <a:t> Malware </a:t>
                </a:r>
                <a:r>
                  <a:rPr lang="es-ES_tradnl" sz="600" dirty="0" err="1">
                    <a:solidFill>
                      <a:schemeClr val="bg1">
                        <a:lumMod val="50000"/>
                      </a:schemeClr>
                    </a:solidFill>
                    <a:latin typeface="Arial" panose="020B0604020202020204" pitchFamily="34" charset="0"/>
                    <a:cs typeface="Arial" panose="020B0604020202020204" pitchFamily="34" charset="0"/>
                  </a:rPr>
                  <a:t>Prevention</a:t>
                </a:r>
                <a:r>
                  <a:rPr lang="es-ES_tradnl" sz="600" dirty="0">
                    <a:solidFill>
                      <a:schemeClr val="bg1">
                        <a:lumMod val="50000"/>
                      </a:schemeClr>
                    </a:solidFill>
                    <a:latin typeface="Arial" panose="020B0604020202020204" pitchFamily="34" charset="0"/>
                    <a:cs typeface="Arial" panose="020B0604020202020204" pitchFamily="34" charset="0"/>
                  </a:rPr>
                  <a:t> </a:t>
                </a:r>
                <a:r>
                  <a:rPr lang="es-ES_tradnl" sz="600" dirty="0" err="1">
                    <a:solidFill>
                      <a:schemeClr val="bg1">
                        <a:lumMod val="50000"/>
                      </a:schemeClr>
                    </a:solidFill>
                    <a:latin typeface="Arial" panose="020B0604020202020204" pitchFamily="34" charset="0"/>
                    <a:cs typeface="Arial" panose="020B0604020202020204" pitchFamily="34" charset="0"/>
                  </a:rPr>
                  <a:t>Technology</a:t>
                </a:r>
                <a:endParaRPr lang="es-ES_tradnl" sz="600" dirty="0">
                  <a:solidFill>
                    <a:schemeClr val="bg1">
                      <a:lumMod val="50000"/>
                    </a:schemeClr>
                  </a:solidFill>
                  <a:latin typeface="Arial" panose="020B0604020202020204" pitchFamily="34" charset="0"/>
                  <a:cs typeface="Arial" panose="020B0604020202020204" pitchFamily="34" charset="0"/>
                </a:endParaRPr>
              </a:p>
            </p:txBody>
          </p:sp>
          <p:sp>
            <p:nvSpPr>
              <p:cNvPr id="42" name="TextBox 25">
                <a:extLst>
                  <a:ext uri="{FF2B5EF4-FFF2-40B4-BE49-F238E27FC236}">
                    <a16:creationId xmlns:a16="http://schemas.microsoft.com/office/drawing/2014/main" id="{A3C1AB86-D705-34B0-8C51-C50A4830825E}"/>
                  </a:ext>
                </a:extLst>
              </p:cNvPr>
              <p:cNvSpPr txBox="1"/>
              <p:nvPr/>
            </p:nvSpPr>
            <p:spPr>
              <a:xfrm>
                <a:off x="795394" y="3578935"/>
                <a:ext cx="1159980" cy="369332"/>
              </a:xfrm>
              <a:prstGeom prst="rect">
                <a:avLst/>
              </a:prstGeom>
              <a:noFill/>
            </p:spPr>
            <p:txBody>
              <a:bodyPr wrap="square" rtlCol="0">
                <a:spAutoFit/>
              </a:bodyPr>
              <a:lstStyle/>
              <a:p>
                <a:pPr algn="ctr"/>
                <a:r>
                  <a:rPr lang="es-ES_tradnl" sz="900" dirty="0" err="1">
                    <a:solidFill>
                      <a:schemeClr val="bg1"/>
                    </a:solidFill>
                    <a:latin typeface="Arial" panose="020B0604020202020204" pitchFamily="34" charset="0"/>
                    <a:cs typeface="Arial" panose="020B0604020202020204" pitchFamily="34" charset="0"/>
                  </a:rPr>
                  <a:t>Advanced</a:t>
                </a:r>
                <a:r>
                  <a:rPr lang="es-ES_tradnl" sz="900" dirty="0">
                    <a:solidFill>
                      <a:schemeClr val="bg1"/>
                    </a:solidFill>
                    <a:latin typeface="Arial" panose="020B0604020202020204" pitchFamily="34" charset="0"/>
                    <a:cs typeface="Arial" panose="020B0604020202020204" pitchFamily="34" charset="0"/>
                  </a:rPr>
                  <a:t> </a:t>
                </a:r>
                <a:r>
                  <a:rPr lang="es-ES_tradnl" sz="900" dirty="0" err="1">
                    <a:solidFill>
                      <a:schemeClr val="bg1"/>
                    </a:solidFill>
                    <a:latin typeface="Arial" panose="020B0604020202020204" pitchFamily="34" charset="0"/>
                    <a:cs typeface="Arial" panose="020B0604020202020204" pitchFamily="34" charset="0"/>
                  </a:rPr>
                  <a:t>Threat</a:t>
                </a:r>
                <a:r>
                  <a:rPr lang="es-ES_tradnl" sz="900" dirty="0">
                    <a:solidFill>
                      <a:schemeClr val="bg1"/>
                    </a:solidFill>
                    <a:latin typeface="Arial" panose="020B0604020202020204" pitchFamily="34" charset="0"/>
                    <a:cs typeface="Arial" panose="020B0604020202020204" pitchFamily="34" charset="0"/>
                  </a:rPr>
                  <a:t> </a:t>
                </a:r>
                <a:r>
                  <a:rPr lang="es-ES_tradnl" sz="900" dirty="0" err="1">
                    <a:solidFill>
                      <a:schemeClr val="bg1"/>
                    </a:solidFill>
                    <a:latin typeface="Arial" panose="020B0604020202020204" pitchFamily="34" charset="0"/>
                    <a:cs typeface="Arial" panose="020B0604020202020204" pitchFamily="34" charset="0"/>
                  </a:rPr>
                  <a:t>Protection</a:t>
                </a:r>
                <a:endParaRPr lang="es-ES_tradnl" sz="900" dirty="0">
                  <a:solidFill>
                    <a:schemeClr val="bg1"/>
                  </a:solidFill>
                  <a:latin typeface="Arial" panose="020B0604020202020204" pitchFamily="34" charset="0"/>
                  <a:cs typeface="Arial" panose="020B0604020202020204" pitchFamily="34" charset="0"/>
                </a:endParaRPr>
              </a:p>
            </p:txBody>
          </p:sp>
          <p:sp>
            <p:nvSpPr>
              <p:cNvPr id="43" name="Rectangle 42">
                <a:extLst>
                  <a:ext uri="{FF2B5EF4-FFF2-40B4-BE49-F238E27FC236}">
                    <a16:creationId xmlns:a16="http://schemas.microsoft.com/office/drawing/2014/main" id="{C025F1E1-3242-2B1A-FBAD-00850EA41C04}"/>
                  </a:ext>
                </a:extLst>
              </p:cNvPr>
              <p:cNvSpPr/>
              <p:nvPr/>
            </p:nvSpPr>
            <p:spPr>
              <a:xfrm>
                <a:off x="770242" y="4913553"/>
                <a:ext cx="1210284" cy="8873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44" name="Picture 43" descr="A black and white logo&#10;&#10;Description automatically generated">
                <a:extLst>
                  <a:ext uri="{FF2B5EF4-FFF2-40B4-BE49-F238E27FC236}">
                    <a16:creationId xmlns:a16="http://schemas.microsoft.com/office/drawing/2014/main" id="{58A4E33E-B08E-4CAF-FBA5-EB18A3C49C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564" y="4203195"/>
                <a:ext cx="1051705" cy="177886"/>
              </a:xfrm>
              <a:prstGeom prst="rect">
                <a:avLst/>
              </a:prstGeom>
            </p:spPr>
          </p:pic>
          <p:pic>
            <p:nvPicPr>
              <p:cNvPr id="45" name="Picture 44" descr="A black and grey logo&#10;&#10;Description automatically generated">
                <a:extLst>
                  <a:ext uri="{FF2B5EF4-FFF2-40B4-BE49-F238E27FC236}">
                    <a16:creationId xmlns:a16="http://schemas.microsoft.com/office/drawing/2014/main" id="{E0CD5120-78BF-42A8-E387-29FE2F3E07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460" y="5149037"/>
                <a:ext cx="1032127" cy="176590"/>
              </a:xfrm>
              <a:prstGeom prst="rect">
                <a:avLst/>
              </a:prstGeom>
            </p:spPr>
          </p:pic>
          <p:cxnSp>
            <p:nvCxnSpPr>
              <p:cNvPr id="46" name="Straight Connector 45">
                <a:extLst>
                  <a:ext uri="{FF2B5EF4-FFF2-40B4-BE49-F238E27FC236}">
                    <a16:creationId xmlns:a16="http://schemas.microsoft.com/office/drawing/2014/main" id="{07666003-27BF-1EBD-46B4-C2A427A85C62}"/>
                  </a:ext>
                </a:extLst>
              </p:cNvPr>
              <p:cNvCxnSpPr>
                <a:cxnSpLocks/>
              </p:cNvCxnSpPr>
              <p:nvPr/>
            </p:nvCxnSpPr>
            <p:spPr>
              <a:xfrm flipH="1">
                <a:off x="878660" y="5345500"/>
                <a:ext cx="1000173"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47" name="TextBox 25">
                <a:extLst>
                  <a:ext uri="{FF2B5EF4-FFF2-40B4-BE49-F238E27FC236}">
                    <a16:creationId xmlns:a16="http://schemas.microsoft.com/office/drawing/2014/main" id="{07CCB235-AF98-EDDF-FE05-1371458526C4}"/>
                  </a:ext>
                </a:extLst>
              </p:cNvPr>
              <p:cNvSpPr txBox="1"/>
              <p:nvPr/>
            </p:nvSpPr>
            <p:spPr>
              <a:xfrm>
                <a:off x="820546" y="5381311"/>
                <a:ext cx="1159980" cy="215444"/>
              </a:xfrm>
              <a:prstGeom prst="rect">
                <a:avLst/>
              </a:prstGeom>
              <a:noFill/>
            </p:spPr>
            <p:txBody>
              <a:bodyPr wrap="square" rtlCol="0">
                <a:spAutoFit/>
              </a:bodyPr>
              <a:lstStyle/>
              <a:p>
                <a:pPr algn="ctr"/>
                <a:r>
                  <a:rPr lang="es-ES_tradnl" sz="800" b="1" dirty="0">
                    <a:solidFill>
                      <a:schemeClr val="bg1">
                        <a:lumMod val="50000"/>
                      </a:schemeClr>
                    </a:solidFill>
                    <a:latin typeface="Arial" panose="020B0604020202020204" pitchFamily="34" charset="0"/>
                    <a:cs typeface="Arial" panose="020B0604020202020204" pitchFamily="34" charset="0"/>
                  </a:rPr>
                  <a:t>CAPTURE ATP</a:t>
                </a:r>
              </a:p>
            </p:txBody>
          </p:sp>
          <p:sp>
            <p:nvSpPr>
              <p:cNvPr id="48" name="Rectangle 47">
                <a:extLst>
                  <a:ext uri="{FF2B5EF4-FFF2-40B4-BE49-F238E27FC236}">
                    <a16:creationId xmlns:a16="http://schemas.microsoft.com/office/drawing/2014/main" id="{37B36F1C-5DA1-53EE-5D2F-F46F9448E13C}"/>
                  </a:ext>
                </a:extLst>
              </p:cNvPr>
              <p:cNvSpPr/>
              <p:nvPr/>
            </p:nvSpPr>
            <p:spPr>
              <a:xfrm>
                <a:off x="4924816" y="3990993"/>
                <a:ext cx="1210284" cy="413479"/>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9" name="TextBox 25">
                <a:extLst>
                  <a:ext uri="{FF2B5EF4-FFF2-40B4-BE49-F238E27FC236}">
                    <a16:creationId xmlns:a16="http://schemas.microsoft.com/office/drawing/2014/main" id="{7041DA7D-B924-7ACF-CC7C-2F7F570D8777}"/>
                  </a:ext>
                </a:extLst>
              </p:cNvPr>
              <p:cNvSpPr txBox="1"/>
              <p:nvPr/>
            </p:nvSpPr>
            <p:spPr>
              <a:xfrm>
                <a:off x="4949968" y="4088743"/>
                <a:ext cx="1159980" cy="215444"/>
              </a:xfrm>
              <a:prstGeom prst="rect">
                <a:avLst/>
              </a:prstGeom>
              <a:noFill/>
            </p:spPr>
            <p:txBody>
              <a:bodyPr wrap="square" rtlCol="0">
                <a:spAutoFit/>
              </a:bodyPr>
              <a:lstStyle/>
              <a:p>
                <a:pPr algn="ctr"/>
                <a:r>
                  <a:rPr lang="es-ES_tradnl" sz="800" dirty="0">
                    <a:solidFill>
                      <a:schemeClr val="bg1"/>
                    </a:solidFill>
                    <a:latin typeface="Arial" panose="020B0604020202020204" pitchFamily="34" charset="0"/>
                    <a:cs typeface="Arial" panose="020B0604020202020204" pitchFamily="34" charset="0"/>
                  </a:rPr>
                  <a:t>Network Control</a:t>
                </a:r>
              </a:p>
            </p:txBody>
          </p:sp>
          <p:sp>
            <p:nvSpPr>
              <p:cNvPr id="50" name="Rectangle 49">
                <a:extLst>
                  <a:ext uri="{FF2B5EF4-FFF2-40B4-BE49-F238E27FC236}">
                    <a16:creationId xmlns:a16="http://schemas.microsoft.com/office/drawing/2014/main" id="{540A0229-290E-95A3-ACCF-7C91F4EB710A}"/>
                  </a:ext>
                </a:extLst>
              </p:cNvPr>
              <p:cNvSpPr/>
              <p:nvPr/>
            </p:nvSpPr>
            <p:spPr>
              <a:xfrm>
                <a:off x="4924816" y="4454166"/>
                <a:ext cx="1210284" cy="413479"/>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1" name="TextBox 25">
                <a:extLst>
                  <a:ext uri="{FF2B5EF4-FFF2-40B4-BE49-F238E27FC236}">
                    <a16:creationId xmlns:a16="http://schemas.microsoft.com/office/drawing/2014/main" id="{89D89F17-06DC-6589-A69C-C348BF4C1FB1}"/>
                  </a:ext>
                </a:extLst>
              </p:cNvPr>
              <p:cNvSpPr txBox="1"/>
              <p:nvPr/>
            </p:nvSpPr>
            <p:spPr>
              <a:xfrm>
                <a:off x="4949968" y="4549996"/>
                <a:ext cx="1159980" cy="215444"/>
              </a:xfrm>
              <a:prstGeom prst="rect">
                <a:avLst/>
              </a:prstGeom>
              <a:noFill/>
            </p:spPr>
            <p:txBody>
              <a:bodyPr wrap="square" rtlCol="0">
                <a:spAutoFit/>
              </a:bodyPr>
              <a:lstStyle/>
              <a:p>
                <a:pPr algn="ctr"/>
                <a:r>
                  <a:rPr lang="es-ES_tradnl" sz="800" dirty="0" err="1">
                    <a:solidFill>
                      <a:schemeClr val="bg1"/>
                    </a:solidFill>
                    <a:latin typeface="Arial" panose="020B0604020202020204" pitchFamily="34" charset="0"/>
                    <a:cs typeface="Arial" panose="020B0604020202020204" pitchFamily="34" charset="0"/>
                  </a:rPr>
                  <a:t>Threat</a:t>
                </a:r>
                <a:r>
                  <a:rPr lang="es-ES_tradnl" sz="800" dirty="0">
                    <a:solidFill>
                      <a:schemeClr val="bg1"/>
                    </a:solidFill>
                    <a:latin typeface="Arial" panose="020B0604020202020204" pitchFamily="34" charset="0"/>
                    <a:cs typeface="Arial" panose="020B0604020202020204" pitchFamily="34" charset="0"/>
                  </a:rPr>
                  <a:t> </a:t>
                </a:r>
                <a:r>
                  <a:rPr lang="es-ES_tradnl" sz="800" dirty="0" err="1">
                    <a:solidFill>
                      <a:schemeClr val="bg1"/>
                    </a:solidFill>
                    <a:latin typeface="Arial" panose="020B0604020202020204" pitchFamily="34" charset="0"/>
                    <a:cs typeface="Arial" panose="020B0604020202020204" pitchFamily="34" charset="0"/>
                  </a:rPr>
                  <a:t>Hunting</a:t>
                </a:r>
                <a:endParaRPr lang="es-ES_tradnl" sz="800" dirty="0">
                  <a:solidFill>
                    <a:schemeClr val="bg1"/>
                  </a:solidFill>
                  <a:latin typeface="Arial" panose="020B0604020202020204" pitchFamily="34" charset="0"/>
                  <a:cs typeface="Arial" panose="020B0604020202020204" pitchFamily="34" charset="0"/>
                </a:endParaRPr>
              </a:p>
            </p:txBody>
          </p:sp>
          <p:sp>
            <p:nvSpPr>
              <p:cNvPr id="52" name="Rectangle 51">
                <a:extLst>
                  <a:ext uri="{FF2B5EF4-FFF2-40B4-BE49-F238E27FC236}">
                    <a16:creationId xmlns:a16="http://schemas.microsoft.com/office/drawing/2014/main" id="{BC822079-2DDF-195F-15C2-E638A24F0261}"/>
                  </a:ext>
                </a:extLst>
              </p:cNvPr>
              <p:cNvSpPr/>
              <p:nvPr/>
            </p:nvSpPr>
            <p:spPr>
              <a:xfrm>
                <a:off x="4924816" y="4921282"/>
                <a:ext cx="1210284" cy="413479"/>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3" name="TextBox 25">
                <a:extLst>
                  <a:ext uri="{FF2B5EF4-FFF2-40B4-BE49-F238E27FC236}">
                    <a16:creationId xmlns:a16="http://schemas.microsoft.com/office/drawing/2014/main" id="{92541605-6764-550D-1A23-579F966DC077}"/>
                  </a:ext>
                </a:extLst>
              </p:cNvPr>
              <p:cNvSpPr txBox="1"/>
              <p:nvPr/>
            </p:nvSpPr>
            <p:spPr>
              <a:xfrm>
                <a:off x="4949968" y="5029080"/>
                <a:ext cx="1159980" cy="215444"/>
              </a:xfrm>
              <a:prstGeom prst="rect">
                <a:avLst/>
              </a:prstGeom>
              <a:noFill/>
            </p:spPr>
            <p:txBody>
              <a:bodyPr wrap="square" rtlCol="0">
                <a:spAutoFit/>
              </a:bodyPr>
              <a:lstStyle/>
              <a:p>
                <a:pPr algn="ctr"/>
                <a:r>
                  <a:rPr lang="es-ES_tradnl" sz="800" dirty="0" err="1">
                    <a:solidFill>
                      <a:schemeClr val="bg1"/>
                    </a:solidFill>
                    <a:latin typeface="Arial" panose="020B0604020202020204" pitchFamily="34" charset="0"/>
                    <a:cs typeface="Arial" panose="020B0604020202020204" pitchFamily="34" charset="0"/>
                  </a:rPr>
                  <a:t>Custom</a:t>
                </a:r>
                <a:r>
                  <a:rPr lang="es-ES_tradnl" sz="800" dirty="0">
                    <a:solidFill>
                      <a:schemeClr val="bg1"/>
                    </a:solidFill>
                    <a:latin typeface="Arial" panose="020B0604020202020204" pitchFamily="34" charset="0"/>
                    <a:cs typeface="Arial" panose="020B0604020202020204" pitchFamily="34" charset="0"/>
                  </a:rPr>
                  <a:t> Rules</a:t>
                </a:r>
              </a:p>
            </p:txBody>
          </p:sp>
          <p:sp>
            <p:nvSpPr>
              <p:cNvPr id="54" name="Rectangle 53">
                <a:extLst>
                  <a:ext uri="{FF2B5EF4-FFF2-40B4-BE49-F238E27FC236}">
                    <a16:creationId xmlns:a16="http://schemas.microsoft.com/office/drawing/2014/main" id="{2F12C26B-28F7-DEC5-0F6A-9609B9505CCE}"/>
                  </a:ext>
                </a:extLst>
              </p:cNvPr>
              <p:cNvSpPr/>
              <p:nvPr/>
            </p:nvSpPr>
            <p:spPr>
              <a:xfrm>
                <a:off x="4924816" y="5388398"/>
                <a:ext cx="1210284" cy="413479"/>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55" name="TextBox 25">
                <a:extLst>
                  <a:ext uri="{FF2B5EF4-FFF2-40B4-BE49-F238E27FC236}">
                    <a16:creationId xmlns:a16="http://schemas.microsoft.com/office/drawing/2014/main" id="{143BE3C2-1FC5-56D1-1F2D-84A93661704C}"/>
                  </a:ext>
                </a:extLst>
              </p:cNvPr>
              <p:cNvSpPr txBox="1"/>
              <p:nvPr/>
            </p:nvSpPr>
            <p:spPr>
              <a:xfrm>
                <a:off x="4949968" y="5484228"/>
                <a:ext cx="1159980" cy="200055"/>
              </a:xfrm>
              <a:prstGeom prst="rect">
                <a:avLst/>
              </a:prstGeom>
              <a:noFill/>
            </p:spPr>
            <p:txBody>
              <a:bodyPr wrap="square" rtlCol="0">
                <a:spAutoFit/>
              </a:bodyPr>
              <a:lstStyle/>
              <a:p>
                <a:pPr algn="ctr"/>
                <a:r>
                  <a:rPr lang="es-ES_tradnl" sz="700" dirty="0">
                    <a:solidFill>
                      <a:schemeClr val="bg1"/>
                    </a:solidFill>
                    <a:latin typeface="Arial" panose="020B0604020202020204" pitchFamily="34" charset="0"/>
                    <a:cs typeface="Arial" panose="020B0604020202020204" pitchFamily="34" charset="0"/>
                  </a:rPr>
                  <a:t>Remote Shell</a:t>
                </a:r>
              </a:p>
            </p:txBody>
          </p:sp>
        </p:grpSp>
      </p:grpSp>
      <p:sp>
        <p:nvSpPr>
          <p:cNvPr id="59" name="TextBox 58">
            <a:extLst>
              <a:ext uri="{FF2B5EF4-FFF2-40B4-BE49-F238E27FC236}">
                <a16:creationId xmlns:a16="http://schemas.microsoft.com/office/drawing/2014/main" id="{C3BE64A8-C3FB-9A04-BF3B-8994A2DEE0E0}"/>
              </a:ext>
            </a:extLst>
          </p:cNvPr>
          <p:cNvSpPr txBox="1"/>
          <p:nvPr/>
        </p:nvSpPr>
        <p:spPr>
          <a:xfrm>
            <a:off x="595323" y="6059150"/>
            <a:ext cx="10789540" cy="261610"/>
          </a:xfrm>
          <a:prstGeom prst="rect">
            <a:avLst/>
          </a:prstGeom>
          <a:noFill/>
        </p:spPr>
        <p:txBody>
          <a:bodyPr wrap="square">
            <a:spAutoFit/>
          </a:bodyPr>
          <a:lstStyle/>
          <a:p>
            <a:pPr lvl="0">
              <a:defRPr/>
            </a:pPr>
            <a:r>
              <a:rPr lang="es-ES" sz="1100" b="1" dirty="0" err="1"/>
              <a:t>Minimum</a:t>
            </a:r>
            <a:r>
              <a:rPr lang="es-ES" sz="1100" b="1" dirty="0"/>
              <a:t> OS </a:t>
            </a:r>
            <a:r>
              <a:rPr lang="es-ES" sz="1100" b="1" dirty="0" err="1"/>
              <a:t>Supported</a:t>
            </a:r>
            <a:r>
              <a:rPr lang="es-ES" sz="1100" b="1" dirty="0"/>
              <a:t>: </a:t>
            </a:r>
            <a:r>
              <a:rPr lang="es-ES" sz="1100" dirty="0"/>
              <a:t>Windows 7, Windows Server 2008 R2 SP1, macOS Big Sur (11.x), RHEL 6.4.x, CentOS 8.3</a:t>
            </a:r>
            <a:r>
              <a:rPr lang="es-PE" sz="1100" dirty="0"/>
              <a:t>, Oracle Linux 6.9, Ubuntu LTS 18.04.x, Debian 10.</a:t>
            </a:r>
            <a:endParaRPr lang="es-ES" sz="1100" dirty="0"/>
          </a:p>
        </p:txBody>
      </p:sp>
    </p:spTree>
    <p:extLst>
      <p:ext uri="{BB962C8B-B14F-4D97-AF65-F5344CB8AC3E}">
        <p14:creationId xmlns:p14="http://schemas.microsoft.com/office/powerpoint/2010/main" val="35960568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AE15BC-58D5-8B52-CBDB-731D7A7E0493}"/>
              </a:ext>
            </a:extLst>
          </p:cNvPr>
          <p:cNvSpPr>
            <a:spLocks noGrp="1"/>
          </p:cNvSpPr>
          <p:nvPr>
            <p:ph type="sldNum" sz="quarter" idx="12"/>
          </p:nvPr>
        </p:nvSpPr>
        <p:spPr/>
        <p:txBody>
          <a:bodyPr/>
          <a:lstStyle/>
          <a:p>
            <a:fld id="{068BCA6D-6259-44E2-97C8-5D261EFBA7C4}" type="slidenum">
              <a:rPr lang="en-GB" smtClean="0"/>
              <a:pPr/>
              <a:t>33</a:t>
            </a:fld>
            <a:endParaRPr lang="en-GB"/>
          </a:p>
        </p:txBody>
      </p:sp>
      <p:sp>
        <p:nvSpPr>
          <p:cNvPr id="5" name="CuadroTexto 3">
            <a:extLst>
              <a:ext uri="{FF2B5EF4-FFF2-40B4-BE49-F238E27FC236}">
                <a16:creationId xmlns:a16="http://schemas.microsoft.com/office/drawing/2014/main" id="{160A2916-C78A-A40E-7ECD-76ECF5707434}"/>
              </a:ext>
            </a:extLst>
          </p:cNvPr>
          <p:cNvSpPr txBox="1"/>
          <p:nvPr/>
        </p:nvSpPr>
        <p:spPr>
          <a:xfrm>
            <a:off x="271863" y="577973"/>
            <a:ext cx="4593435" cy="461665"/>
          </a:xfrm>
          <a:prstGeom prst="rect">
            <a:avLst/>
          </a:prstGeom>
          <a:noFill/>
        </p:spPr>
        <p:txBody>
          <a:bodyPr wrap="square" rtlCol="0">
            <a:spAutoFit/>
          </a:bodyPr>
          <a:lstStyle/>
          <a:p>
            <a:r>
              <a:rPr lang="es-ES_tradnl" sz="2400" b="1" dirty="0">
                <a:latin typeface="Arial" panose="020B0604020202020204" pitchFamily="34" charset="0"/>
                <a:cs typeface="Arial" panose="020B0604020202020204" pitchFamily="34" charset="0"/>
              </a:rPr>
              <a:t>Cloud App Security (CAS)</a:t>
            </a:r>
          </a:p>
        </p:txBody>
      </p:sp>
      <p:cxnSp>
        <p:nvCxnSpPr>
          <p:cNvPr id="6" name="Straight Connector 5">
            <a:extLst>
              <a:ext uri="{FF2B5EF4-FFF2-40B4-BE49-F238E27FC236}">
                <a16:creationId xmlns:a16="http://schemas.microsoft.com/office/drawing/2014/main" id="{35DD5B88-1484-2ADB-B84A-FF8E3A92EAFD}"/>
              </a:ext>
            </a:extLst>
          </p:cNvPr>
          <p:cNvCxnSpPr>
            <a:cxnSpLocks/>
          </p:cNvCxnSpPr>
          <p:nvPr/>
        </p:nvCxnSpPr>
        <p:spPr>
          <a:xfrm>
            <a:off x="6620364" y="1531653"/>
            <a:ext cx="0" cy="4387477"/>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E4535041-1E37-65E2-261F-30F5AD9BF7DC}"/>
              </a:ext>
            </a:extLst>
          </p:cNvPr>
          <p:cNvGrpSpPr/>
          <p:nvPr/>
        </p:nvGrpSpPr>
        <p:grpSpPr>
          <a:xfrm>
            <a:off x="6848007" y="2120413"/>
            <a:ext cx="5110629" cy="3296394"/>
            <a:chOff x="6771981" y="2102773"/>
            <a:chExt cx="5110629" cy="3296394"/>
          </a:xfrm>
        </p:grpSpPr>
        <p:sp>
          <p:nvSpPr>
            <p:cNvPr id="7" name="Rectangle 6">
              <a:extLst>
                <a:ext uri="{FF2B5EF4-FFF2-40B4-BE49-F238E27FC236}">
                  <a16:creationId xmlns:a16="http://schemas.microsoft.com/office/drawing/2014/main" id="{3907413C-9EAF-A7A4-B782-7AB7BAC87107}"/>
                </a:ext>
              </a:extLst>
            </p:cNvPr>
            <p:cNvSpPr/>
            <p:nvPr/>
          </p:nvSpPr>
          <p:spPr>
            <a:xfrm>
              <a:off x="6771981" y="2102773"/>
              <a:ext cx="5110629" cy="32963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DD64A17-8D0F-D641-F6E1-CC849A88D16D}"/>
                </a:ext>
              </a:extLst>
            </p:cNvPr>
            <p:cNvSpPr txBox="1"/>
            <p:nvPr/>
          </p:nvSpPr>
          <p:spPr>
            <a:xfrm>
              <a:off x="6960090" y="2198275"/>
              <a:ext cx="4692324" cy="3001334"/>
            </a:xfrm>
            <a:prstGeom prst="rect">
              <a:avLst/>
            </a:prstGeom>
            <a:noFill/>
          </p:spPr>
          <p:txBody>
            <a:bodyPr wrap="square">
              <a:spAutoFit/>
            </a:bodyPr>
            <a:lstStyle/>
            <a:p>
              <a:pPr marL="285750" lvl="0" indent="-285750">
                <a:lnSpc>
                  <a:spcPct val="150000"/>
                </a:lnSpc>
                <a:buFont typeface="Wingdings" pitchFamily="2" charset="2"/>
                <a:buChar char="§"/>
                <a:defRPr/>
              </a:pPr>
              <a:r>
                <a:rPr lang="es-ES" sz="1600" dirty="0"/>
                <a:t>Seguridad del correo electrónico empresarial</a:t>
              </a:r>
            </a:p>
            <a:p>
              <a:pPr marL="285750" lvl="0" indent="-285750">
                <a:lnSpc>
                  <a:spcPct val="150000"/>
                </a:lnSpc>
                <a:buFont typeface="Wingdings" pitchFamily="2" charset="2"/>
                <a:buChar char="§"/>
                <a:defRPr/>
              </a:pPr>
              <a:r>
                <a:rPr lang="es-ES" sz="1600" dirty="0"/>
                <a:t>Integración con el sistema </a:t>
              </a:r>
              <a:r>
                <a:rPr lang="es-ES" sz="1600" dirty="0" err="1"/>
                <a:t>cloud</a:t>
              </a:r>
              <a:r>
                <a:rPr lang="es-ES" sz="1600" dirty="0"/>
                <a:t> ofimático</a:t>
              </a:r>
            </a:p>
            <a:p>
              <a:pPr marL="285750" lvl="0" indent="-285750">
                <a:lnSpc>
                  <a:spcPct val="150000"/>
                </a:lnSpc>
                <a:buFont typeface="Wingdings" pitchFamily="2" charset="2"/>
                <a:buChar char="§"/>
                <a:defRPr/>
              </a:pPr>
              <a:r>
                <a:rPr lang="es-ES" sz="1600" dirty="0" err="1"/>
                <a:t>Antiphishing</a:t>
              </a:r>
              <a:r>
                <a:rPr lang="es-ES" sz="1600" dirty="0"/>
                <a:t> avanzado</a:t>
              </a:r>
            </a:p>
            <a:p>
              <a:pPr marL="285750" lvl="0" indent="-285750">
                <a:lnSpc>
                  <a:spcPct val="150000"/>
                </a:lnSpc>
                <a:buFont typeface="Wingdings" pitchFamily="2" charset="2"/>
                <a:buChar char="§"/>
                <a:defRPr/>
              </a:pPr>
              <a:r>
                <a:rPr lang="es-ES" sz="1600" dirty="0"/>
                <a:t>Protección avanzada contra amenazas</a:t>
              </a:r>
            </a:p>
            <a:p>
              <a:pPr marL="285750" lvl="0" indent="-285750">
                <a:lnSpc>
                  <a:spcPct val="150000"/>
                </a:lnSpc>
                <a:buFont typeface="Wingdings" pitchFamily="2" charset="2"/>
                <a:buChar char="§"/>
                <a:defRPr/>
              </a:pPr>
              <a:r>
                <a:rPr lang="es-ES" sz="1600" dirty="0"/>
                <a:t>Business Email </a:t>
              </a:r>
              <a:r>
                <a:rPr lang="es-ES" sz="1600" dirty="0" err="1"/>
                <a:t>Compromise</a:t>
              </a:r>
              <a:r>
                <a:rPr lang="es-ES" sz="1600" dirty="0"/>
                <a:t> (BEC)</a:t>
              </a:r>
            </a:p>
            <a:p>
              <a:pPr marL="285750" lvl="0" indent="-285750">
                <a:lnSpc>
                  <a:spcPct val="150000"/>
                </a:lnSpc>
                <a:buFont typeface="Wingdings" pitchFamily="2" charset="2"/>
                <a:buChar char="§"/>
                <a:defRPr/>
              </a:pPr>
              <a:r>
                <a:rPr lang="es-ES" sz="1600" dirty="0"/>
                <a:t>Detección de fraude por correo electrónico</a:t>
              </a:r>
            </a:p>
            <a:p>
              <a:pPr marL="285750" lvl="0" indent="-285750">
                <a:lnSpc>
                  <a:spcPct val="150000"/>
                </a:lnSpc>
                <a:buFont typeface="Wingdings" pitchFamily="2" charset="2"/>
                <a:buChar char="§"/>
                <a:defRPr/>
              </a:pPr>
              <a:r>
                <a:rPr lang="es-ES" sz="1600" dirty="0" err="1"/>
                <a:t>Account</a:t>
              </a:r>
              <a:r>
                <a:rPr lang="es-ES" sz="1600" dirty="0"/>
                <a:t> </a:t>
              </a:r>
              <a:r>
                <a:rPr lang="es-ES" sz="1600" dirty="0" err="1"/>
                <a:t>Takeover</a:t>
              </a:r>
              <a:r>
                <a:rPr lang="es-ES" sz="1600" dirty="0"/>
                <a:t> </a:t>
              </a:r>
              <a:r>
                <a:rPr lang="es-ES" sz="1600" dirty="0" err="1"/>
                <a:t>Protection</a:t>
              </a:r>
              <a:endParaRPr lang="es-ES" sz="1600" dirty="0"/>
            </a:p>
            <a:p>
              <a:pPr marL="285750" lvl="0" indent="-285750">
                <a:lnSpc>
                  <a:spcPct val="150000"/>
                </a:lnSpc>
                <a:buFont typeface="Wingdings" pitchFamily="2" charset="2"/>
                <a:buChar char="§"/>
                <a:defRPr/>
              </a:pPr>
              <a:r>
                <a:rPr lang="es-ES" sz="1600" dirty="0"/>
                <a:t>DLP y cumplimiento</a:t>
              </a:r>
              <a:endParaRPr lang="es-ES_tradnl" sz="1600" dirty="0"/>
            </a:p>
          </p:txBody>
        </p:sp>
      </p:grpSp>
      <p:grpSp>
        <p:nvGrpSpPr>
          <p:cNvPr id="2" name="Group 1">
            <a:extLst>
              <a:ext uri="{FF2B5EF4-FFF2-40B4-BE49-F238E27FC236}">
                <a16:creationId xmlns:a16="http://schemas.microsoft.com/office/drawing/2014/main" id="{8E805AC7-F9D7-EBE2-1029-780E19FBFAA7}"/>
              </a:ext>
            </a:extLst>
          </p:cNvPr>
          <p:cNvGrpSpPr/>
          <p:nvPr/>
        </p:nvGrpSpPr>
        <p:grpSpPr>
          <a:xfrm>
            <a:off x="454277" y="1536573"/>
            <a:ext cx="5846077" cy="4490653"/>
            <a:chOff x="249923" y="1710047"/>
            <a:chExt cx="5846077" cy="4490653"/>
          </a:xfrm>
        </p:grpSpPr>
        <p:pic>
          <p:nvPicPr>
            <p:cNvPr id="3" name="Graphic 2" descr="Cloud">
              <a:extLst>
                <a:ext uri="{FF2B5EF4-FFF2-40B4-BE49-F238E27FC236}">
                  <a16:creationId xmlns:a16="http://schemas.microsoft.com/office/drawing/2014/main" id="{C6176360-92FA-6302-1923-FF96DD6B5FF3}"/>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4140" t="21631" r="3367" b="23457"/>
            <a:stretch/>
          </p:blipFill>
          <p:spPr>
            <a:xfrm>
              <a:off x="249923" y="1710047"/>
              <a:ext cx="3395277" cy="2015736"/>
            </a:xfrm>
            <a:prstGeom prst="rect">
              <a:avLst/>
            </a:prstGeom>
          </p:spPr>
        </p:pic>
        <p:pic>
          <p:nvPicPr>
            <p:cNvPr id="9" name="Picture 14" descr="Image result for connection icon">
              <a:extLst>
                <a:ext uri="{FF2B5EF4-FFF2-40B4-BE49-F238E27FC236}">
                  <a16:creationId xmlns:a16="http://schemas.microsoft.com/office/drawing/2014/main" id="{A084CDED-0D7B-5C1F-96CB-3E3EC5D28E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246159">
              <a:off x="3360931" y="3477479"/>
              <a:ext cx="674386" cy="68476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Image result for connection icon">
              <a:extLst>
                <a:ext uri="{FF2B5EF4-FFF2-40B4-BE49-F238E27FC236}">
                  <a16:creationId xmlns:a16="http://schemas.microsoft.com/office/drawing/2014/main" id="{6F23A69A-CC67-0364-06BA-CEBDE23716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475333">
              <a:off x="3450366" y="4414712"/>
              <a:ext cx="674386" cy="68476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C19EDEC1-C61F-AA0B-945C-3E2C77B1AE37}"/>
                </a:ext>
              </a:extLst>
            </p:cNvPr>
            <p:cNvGrpSpPr>
              <a:grpSpLocks noChangeAspect="1"/>
            </p:cNvGrpSpPr>
            <p:nvPr/>
          </p:nvGrpSpPr>
          <p:grpSpPr>
            <a:xfrm>
              <a:off x="4050265" y="3084493"/>
              <a:ext cx="1926443" cy="1700102"/>
              <a:chOff x="204785" y="97144"/>
              <a:chExt cx="3057165" cy="2697970"/>
            </a:xfrm>
          </p:grpSpPr>
          <p:pic>
            <p:nvPicPr>
              <p:cNvPr id="12" name="Picture 11" descr="A close up of a logo&#10;&#10;Description generated with very high confidence">
                <a:extLst>
                  <a:ext uri="{FF2B5EF4-FFF2-40B4-BE49-F238E27FC236}">
                    <a16:creationId xmlns:a16="http://schemas.microsoft.com/office/drawing/2014/main" id="{6175B4DE-F92B-39C5-2164-473720C9CD02}"/>
                  </a:ext>
                </a:extLst>
              </p:cNvPr>
              <p:cNvPicPr>
                <a:picLocks noChangeAspect="1"/>
              </p:cNvPicPr>
              <p:nvPr/>
            </p:nvPicPr>
            <p:blipFill>
              <a:blip r:embed="rId5"/>
              <a:stretch>
                <a:fillRect/>
              </a:stretch>
            </p:blipFill>
            <p:spPr>
              <a:xfrm>
                <a:off x="204785" y="97144"/>
                <a:ext cx="3057165" cy="2697970"/>
              </a:xfrm>
              <a:prstGeom prst="rect">
                <a:avLst/>
              </a:prstGeom>
            </p:spPr>
          </p:pic>
          <p:pic>
            <p:nvPicPr>
              <p:cNvPr id="13" name="Picture 12" descr="A close up of a logo&#10;&#10;Description automatically generated">
                <a:extLst>
                  <a:ext uri="{FF2B5EF4-FFF2-40B4-BE49-F238E27FC236}">
                    <a16:creationId xmlns:a16="http://schemas.microsoft.com/office/drawing/2014/main" id="{8497289B-C037-CD80-34FD-B1E3307AC97F}"/>
                  </a:ext>
                </a:extLst>
              </p:cNvPr>
              <p:cNvPicPr>
                <a:picLocks noChangeAspect="1"/>
              </p:cNvPicPr>
              <p:nvPr/>
            </p:nvPicPr>
            <p:blipFill rotWithShape="1">
              <a:blip r:embed="rId6"/>
              <a:srcRect l="9809" t="11715" r="82808" b="73534"/>
              <a:stretch/>
            </p:blipFill>
            <p:spPr>
              <a:xfrm>
                <a:off x="1620866" y="1047335"/>
                <a:ext cx="1078174" cy="908845"/>
              </a:xfrm>
              <a:prstGeom prst="rect">
                <a:avLst/>
              </a:prstGeom>
            </p:spPr>
          </p:pic>
        </p:grpSp>
        <p:sp>
          <p:nvSpPr>
            <p:cNvPr id="14" name="TextBox 13">
              <a:extLst>
                <a:ext uri="{FF2B5EF4-FFF2-40B4-BE49-F238E27FC236}">
                  <a16:creationId xmlns:a16="http://schemas.microsoft.com/office/drawing/2014/main" id="{D75006F8-6D5F-5406-4CA2-755A0B2C20BD}"/>
                </a:ext>
              </a:extLst>
            </p:cNvPr>
            <p:cNvSpPr txBox="1"/>
            <p:nvPr/>
          </p:nvSpPr>
          <p:spPr>
            <a:xfrm>
              <a:off x="3912483" y="2629802"/>
              <a:ext cx="2183517" cy="523220"/>
            </a:xfrm>
            <a:prstGeom prst="rect">
              <a:avLst/>
            </a:prstGeom>
            <a:noFill/>
          </p:spPr>
          <p:txBody>
            <a:bodyPr wrap="square" rtlCol="0">
              <a:spAutoFit/>
            </a:bodyPr>
            <a:lstStyle/>
            <a:p>
              <a:pPr algn="ctr"/>
              <a:r>
                <a:rPr lang="es-ES_tradnl" sz="1400" b="1" dirty="0" err="1">
                  <a:latin typeface="Arial" panose="020B0604020202020204" pitchFamily="34" charset="0"/>
                  <a:cs typeface="Arial" panose="020B0604020202020204" pitchFamily="34" charset="0"/>
                </a:rPr>
                <a:t>SonicWall</a:t>
              </a:r>
              <a:r>
                <a:rPr lang="es-ES_tradnl" sz="1400" b="1" dirty="0">
                  <a:latin typeface="Arial" panose="020B0604020202020204" pitchFamily="34" charset="0"/>
                  <a:cs typeface="Arial" panose="020B0604020202020204" pitchFamily="34" charset="0"/>
                </a:rPr>
                <a:t> Cloud App Security (CAS)</a:t>
              </a:r>
            </a:p>
          </p:txBody>
        </p:sp>
        <p:sp>
          <p:nvSpPr>
            <p:cNvPr id="15" name="TextBox 14">
              <a:extLst>
                <a:ext uri="{FF2B5EF4-FFF2-40B4-BE49-F238E27FC236}">
                  <a16:creationId xmlns:a16="http://schemas.microsoft.com/office/drawing/2014/main" id="{0769945B-7E2E-473B-1A89-54A83076218E}"/>
                </a:ext>
              </a:extLst>
            </p:cNvPr>
            <p:cNvSpPr txBox="1"/>
            <p:nvPr/>
          </p:nvSpPr>
          <p:spPr>
            <a:xfrm>
              <a:off x="4314964" y="4602873"/>
              <a:ext cx="1524831" cy="523220"/>
            </a:xfrm>
            <a:prstGeom prst="rect">
              <a:avLst/>
            </a:prstGeom>
            <a:noFill/>
          </p:spPr>
          <p:txBody>
            <a:bodyPr wrap="square" rtlCol="0">
              <a:spAutoFit/>
            </a:bodyPr>
            <a:lstStyle/>
            <a:p>
              <a:pPr algn="ctr"/>
              <a:r>
                <a:rPr lang="es-ES_tradnl" sz="1400" b="1" dirty="0">
                  <a:solidFill>
                    <a:schemeClr val="accent1"/>
                  </a:solidFill>
                  <a:latin typeface="Arial" panose="020B0604020202020204" pitchFamily="34" charset="0"/>
                  <a:cs typeface="Arial" panose="020B0604020202020204" pitchFamily="34" charset="0"/>
                </a:rPr>
                <a:t>API-</a:t>
              </a:r>
              <a:r>
                <a:rPr lang="es-ES_tradnl" sz="1400" b="1" dirty="0" err="1">
                  <a:solidFill>
                    <a:schemeClr val="accent1"/>
                  </a:solidFill>
                  <a:latin typeface="Arial" panose="020B0604020202020204" pitchFamily="34" charset="0"/>
                  <a:cs typeface="Arial" panose="020B0604020202020204" pitchFamily="34" charset="0"/>
                </a:rPr>
                <a:t>based</a:t>
              </a:r>
              <a:r>
                <a:rPr lang="es-ES_tradnl" sz="1400" b="1" dirty="0">
                  <a:solidFill>
                    <a:schemeClr val="accent1"/>
                  </a:solidFill>
                  <a:latin typeface="Arial" panose="020B0604020202020204" pitchFamily="34" charset="0"/>
                  <a:cs typeface="Arial" panose="020B0604020202020204" pitchFamily="34" charset="0"/>
                </a:rPr>
                <a:t> Security</a:t>
              </a:r>
            </a:p>
          </p:txBody>
        </p:sp>
        <p:grpSp>
          <p:nvGrpSpPr>
            <p:cNvPr id="16" name="Group 15">
              <a:extLst>
                <a:ext uri="{FF2B5EF4-FFF2-40B4-BE49-F238E27FC236}">
                  <a16:creationId xmlns:a16="http://schemas.microsoft.com/office/drawing/2014/main" id="{5E739D89-688D-382B-B03B-63B77BF9DC1F}"/>
                </a:ext>
              </a:extLst>
            </p:cNvPr>
            <p:cNvGrpSpPr/>
            <p:nvPr/>
          </p:nvGrpSpPr>
          <p:grpSpPr>
            <a:xfrm>
              <a:off x="366223" y="4120528"/>
              <a:ext cx="3379871" cy="2080172"/>
              <a:chOff x="355408" y="3740966"/>
              <a:chExt cx="3379871" cy="2080172"/>
            </a:xfrm>
          </p:grpSpPr>
          <p:sp>
            <p:nvSpPr>
              <p:cNvPr id="17" name="Shape 159">
                <a:extLst>
                  <a:ext uri="{FF2B5EF4-FFF2-40B4-BE49-F238E27FC236}">
                    <a16:creationId xmlns:a16="http://schemas.microsoft.com/office/drawing/2014/main" id="{58638B54-1C0F-3169-917D-C78B6E83F769}"/>
                  </a:ext>
                </a:extLst>
              </p:cNvPr>
              <p:cNvSpPr txBox="1"/>
              <p:nvPr/>
            </p:nvSpPr>
            <p:spPr>
              <a:xfrm>
                <a:off x="1131717" y="4847153"/>
                <a:ext cx="1401818" cy="363566"/>
              </a:xfrm>
              <a:prstGeom prst="rect">
                <a:avLst/>
              </a:prstGeom>
              <a:noFill/>
              <a:ln>
                <a:noFill/>
              </a:ln>
            </p:spPr>
            <p:txBody>
              <a:bodyPr lIns="91425" tIns="45700" rIns="91425" bIns="45700" anchor="t" anchorCtr="0">
                <a:noAutofit/>
              </a:bodyPr>
              <a:lstStyle/>
              <a:p>
                <a:pPr algn="ctr">
                  <a:buSzPct val="25000"/>
                </a:pPr>
                <a:endParaRPr lang="en-US" sz="1100" dirty="0">
                  <a:solidFill>
                    <a:srgbClr val="00B0F0"/>
                  </a:solidFill>
                  <a:latin typeface="Lato" panose="020F0502020204030203" pitchFamily="34" charset="0"/>
                  <a:ea typeface="Calibri"/>
                  <a:cs typeface="Calibri"/>
                  <a:sym typeface="Calibri"/>
                </a:endParaRPr>
              </a:p>
            </p:txBody>
          </p:sp>
          <p:sp>
            <p:nvSpPr>
              <p:cNvPr id="18" name="Shape 159">
                <a:extLst>
                  <a:ext uri="{FF2B5EF4-FFF2-40B4-BE49-F238E27FC236}">
                    <a16:creationId xmlns:a16="http://schemas.microsoft.com/office/drawing/2014/main" id="{CBACF9FA-C810-8B07-5658-B0AAE66A1FF0}"/>
                  </a:ext>
                </a:extLst>
              </p:cNvPr>
              <p:cNvSpPr txBox="1"/>
              <p:nvPr/>
            </p:nvSpPr>
            <p:spPr>
              <a:xfrm>
                <a:off x="2073073" y="5457572"/>
                <a:ext cx="1401818" cy="363566"/>
              </a:xfrm>
              <a:prstGeom prst="rect">
                <a:avLst/>
              </a:prstGeom>
              <a:noFill/>
              <a:ln>
                <a:noFill/>
              </a:ln>
            </p:spPr>
            <p:txBody>
              <a:bodyPr lIns="91425" tIns="45700" rIns="91425" bIns="45700" anchor="t" anchorCtr="0">
                <a:noAutofit/>
              </a:bodyPr>
              <a:lstStyle/>
              <a:p>
                <a:pPr algn="ctr">
                  <a:buSzPct val="25000"/>
                </a:pPr>
                <a:endParaRPr lang="en-US" sz="1100" dirty="0">
                  <a:solidFill>
                    <a:srgbClr val="00B0F0"/>
                  </a:solidFill>
                  <a:latin typeface="Lato" panose="020F0502020204030203" pitchFamily="34" charset="0"/>
                  <a:ea typeface="Calibri"/>
                  <a:cs typeface="Calibri"/>
                  <a:sym typeface="Calibri"/>
                </a:endParaRPr>
              </a:p>
            </p:txBody>
          </p:sp>
          <p:pic>
            <p:nvPicPr>
              <p:cNvPr id="19" name="Graphic 18" descr="Cloud">
                <a:extLst>
                  <a:ext uri="{FF2B5EF4-FFF2-40B4-BE49-F238E27FC236}">
                    <a16:creationId xmlns:a16="http://schemas.microsoft.com/office/drawing/2014/main" id="{5B17DFF4-4681-685B-850B-136EB363973F}"/>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4140" t="21631" r="3367" b="23457"/>
              <a:stretch/>
            </p:blipFill>
            <p:spPr>
              <a:xfrm flipH="1">
                <a:off x="355408" y="3740966"/>
                <a:ext cx="3379871" cy="2006589"/>
              </a:xfrm>
              <a:prstGeom prst="rect">
                <a:avLst/>
              </a:prstGeom>
            </p:spPr>
          </p:pic>
          <p:pic>
            <p:nvPicPr>
              <p:cNvPr id="20" name="Picture 19" descr="A blue and black logo&#10;&#10;Description automatically generated">
                <a:extLst>
                  <a:ext uri="{FF2B5EF4-FFF2-40B4-BE49-F238E27FC236}">
                    <a16:creationId xmlns:a16="http://schemas.microsoft.com/office/drawing/2014/main" id="{7E7413C7-ACAA-9EC4-D50C-E8825AF3CCE8}"/>
                  </a:ext>
                </a:extLst>
              </p:cNvPr>
              <p:cNvPicPr>
                <a:picLocks noChangeAspect="1"/>
              </p:cNvPicPr>
              <p:nvPr/>
            </p:nvPicPr>
            <p:blipFill rotWithShape="1">
              <a:blip r:embed="rId9">
                <a:extLst>
                  <a:ext uri="{28A0092B-C50C-407E-A947-70E740481C1C}">
                    <a14:useLocalDpi xmlns:a14="http://schemas.microsoft.com/office/drawing/2010/main" val="0"/>
                  </a:ext>
                </a:extLst>
              </a:blip>
              <a:srcRect t="26933" b="27493"/>
              <a:stretch/>
            </p:blipFill>
            <p:spPr>
              <a:xfrm>
                <a:off x="800295" y="5268969"/>
                <a:ext cx="1095809" cy="280915"/>
              </a:xfrm>
              <a:prstGeom prst="rect">
                <a:avLst/>
              </a:prstGeom>
            </p:spPr>
          </p:pic>
          <p:pic>
            <p:nvPicPr>
              <p:cNvPr id="21" name="Picture 20" descr="A close-up of a logo&#10;&#10;Description automatically generated">
                <a:extLst>
                  <a:ext uri="{FF2B5EF4-FFF2-40B4-BE49-F238E27FC236}">
                    <a16:creationId xmlns:a16="http://schemas.microsoft.com/office/drawing/2014/main" id="{E8DABD7D-B14A-3CB7-B618-972B30426614}"/>
                  </a:ext>
                </a:extLst>
              </p:cNvPr>
              <p:cNvPicPr>
                <a:picLocks noChangeAspect="1"/>
              </p:cNvPicPr>
              <p:nvPr/>
            </p:nvPicPr>
            <p:blipFill rotWithShape="1">
              <a:blip r:embed="rId10">
                <a:extLst>
                  <a:ext uri="{28A0092B-C50C-407E-A947-70E740481C1C}">
                    <a14:useLocalDpi xmlns:a14="http://schemas.microsoft.com/office/drawing/2010/main" val="0"/>
                  </a:ext>
                </a:extLst>
              </a:blip>
              <a:srcRect l="1576" t="12578" r="1870" b="18997"/>
              <a:stretch/>
            </p:blipFill>
            <p:spPr>
              <a:xfrm>
                <a:off x="1276007" y="4495870"/>
                <a:ext cx="1210177" cy="236561"/>
              </a:xfrm>
              <a:prstGeom prst="rect">
                <a:avLst/>
              </a:prstGeom>
            </p:spPr>
          </p:pic>
          <p:pic>
            <p:nvPicPr>
              <p:cNvPr id="22" name="Picture 21" descr="A blue text with black background&#10;&#10;Description automatically generated">
                <a:extLst>
                  <a:ext uri="{FF2B5EF4-FFF2-40B4-BE49-F238E27FC236}">
                    <a16:creationId xmlns:a16="http://schemas.microsoft.com/office/drawing/2014/main" id="{FC44201B-D61B-3681-05FF-FEE45B7593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96924" y="4092944"/>
                <a:ext cx="480188" cy="257726"/>
              </a:xfrm>
              <a:prstGeom prst="rect">
                <a:avLst/>
              </a:prstGeom>
            </p:spPr>
          </p:pic>
          <p:pic>
            <p:nvPicPr>
              <p:cNvPr id="23" name="Picture 22" descr="A blue arrows on a black background&#10;&#10;Description automatically generated">
                <a:extLst>
                  <a:ext uri="{FF2B5EF4-FFF2-40B4-BE49-F238E27FC236}">
                    <a16:creationId xmlns:a16="http://schemas.microsoft.com/office/drawing/2014/main" id="{BF53AAF4-6ADE-BFEA-C825-5A9A0EDB7BDD}"/>
                  </a:ext>
                </a:extLst>
              </p:cNvPr>
              <p:cNvPicPr>
                <a:picLocks noChangeAspect="1"/>
              </p:cNvPicPr>
              <p:nvPr/>
            </p:nvPicPr>
            <p:blipFill rotWithShape="1">
              <a:blip r:embed="rId12">
                <a:extLst>
                  <a:ext uri="{28A0092B-C50C-407E-A947-70E740481C1C}">
                    <a14:useLocalDpi xmlns:a14="http://schemas.microsoft.com/office/drawing/2010/main" val="0"/>
                  </a:ext>
                </a:extLst>
              </a:blip>
              <a:srcRect t="31392" b="31999"/>
              <a:stretch/>
            </p:blipFill>
            <p:spPr>
              <a:xfrm>
                <a:off x="880376" y="4924354"/>
                <a:ext cx="1015728" cy="209164"/>
              </a:xfrm>
              <a:prstGeom prst="rect">
                <a:avLst/>
              </a:prstGeom>
            </p:spPr>
          </p:pic>
          <p:pic>
            <p:nvPicPr>
              <p:cNvPr id="24" name="Picture 23" descr="A blue and black logo&#10;&#10;Description automatically generated">
                <a:extLst>
                  <a:ext uri="{FF2B5EF4-FFF2-40B4-BE49-F238E27FC236}">
                    <a16:creationId xmlns:a16="http://schemas.microsoft.com/office/drawing/2014/main" id="{EA833B92-6CDE-22AA-2E81-550BA619596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09932" y="4836725"/>
                <a:ext cx="943698" cy="243551"/>
              </a:xfrm>
              <a:prstGeom prst="rect">
                <a:avLst/>
              </a:prstGeom>
            </p:spPr>
          </p:pic>
          <p:pic>
            <p:nvPicPr>
              <p:cNvPr id="25" name="Picture 24" descr="A black and white logo&#10;&#10;Description automatically generated">
                <a:extLst>
                  <a:ext uri="{FF2B5EF4-FFF2-40B4-BE49-F238E27FC236}">
                    <a16:creationId xmlns:a16="http://schemas.microsoft.com/office/drawing/2014/main" id="{66380343-5A63-2411-2A89-4C52D49AE260}"/>
                  </a:ext>
                </a:extLst>
              </p:cNvPr>
              <p:cNvPicPr>
                <a:picLocks noChangeAspect="1"/>
              </p:cNvPicPr>
              <p:nvPr/>
            </p:nvPicPr>
            <p:blipFill rotWithShape="1">
              <a:blip r:embed="rId14">
                <a:extLst>
                  <a:ext uri="{28A0092B-C50C-407E-A947-70E740481C1C}">
                    <a14:useLocalDpi xmlns:a14="http://schemas.microsoft.com/office/drawing/2010/main" val="0"/>
                  </a:ext>
                </a:extLst>
              </a:blip>
              <a:srcRect l="12404" t="38936" r="12404" b="39166"/>
              <a:stretch/>
            </p:blipFill>
            <p:spPr>
              <a:xfrm>
                <a:off x="2284055" y="5271457"/>
                <a:ext cx="1095809" cy="197002"/>
              </a:xfrm>
              <a:prstGeom prst="rect">
                <a:avLst/>
              </a:prstGeom>
            </p:spPr>
          </p:pic>
        </p:grpSp>
        <p:grpSp>
          <p:nvGrpSpPr>
            <p:cNvPr id="26" name="Group 25">
              <a:extLst>
                <a:ext uri="{FF2B5EF4-FFF2-40B4-BE49-F238E27FC236}">
                  <a16:creationId xmlns:a16="http://schemas.microsoft.com/office/drawing/2014/main" id="{0C59D6BB-4049-AFEA-6232-FDFCFA315179}"/>
                </a:ext>
              </a:extLst>
            </p:cNvPr>
            <p:cNvGrpSpPr/>
            <p:nvPr/>
          </p:nvGrpSpPr>
          <p:grpSpPr>
            <a:xfrm>
              <a:off x="1977394" y="2616525"/>
              <a:ext cx="1528369" cy="950910"/>
              <a:chOff x="1933554" y="2303726"/>
              <a:chExt cx="1528369" cy="950910"/>
            </a:xfrm>
          </p:grpSpPr>
          <p:sp>
            <p:nvSpPr>
              <p:cNvPr id="27" name="Shape 159">
                <a:extLst>
                  <a:ext uri="{FF2B5EF4-FFF2-40B4-BE49-F238E27FC236}">
                    <a16:creationId xmlns:a16="http://schemas.microsoft.com/office/drawing/2014/main" id="{C35C9C43-F0B4-B6CC-DBF6-5CF379A69870}"/>
                  </a:ext>
                </a:extLst>
              </p:cNvPr>
              <p:cNvSpPr txBox="1"/>
              <p:nvPr/>
            </p:nvSpPr>
            <p:spPr>
              <a:xfrm>
                <a:off x="1933554" y="2891070"/>
                <a:ext cx="1401818" cy="363566"/>
              </a:xfrm>
              <a:prstGeom prst="rect">
                <a:avLst/>
              </a:prstGeom>
              <a:noFill/>
              <a:ln>
                <a:noFill/>
              </a:ln>
            </p:spPr>
            <p:txBody>
              <a:bodyPr lIns="91425" tIns="45700" rIns="91425" bIns="45700" anchor="t" anchorCtr="0">
                <a:noAutofit/>
              </a:bodyPr>
              <a:lstStyle/>
              <a:p>
                <a:pPr algn="ctr">
                  <a:buSzPct val="25000"/>
                </a:pPr>
                <a:endParaRPr lang="en-US" sz="1100" dirty="0">
                  <a:solidFill>
                    <a:srgbClr val="00B0F0"/>
                  </a:solidFill>
                  <a:latin typeface="Lato" panose="020F0502020204030203" pitchFamily="34" charset="0"/>
                  <a:ea typeface="Calibri"/>
                  <a:cs typeface="Calibri"/>
                  <a:sym typeface="Calibri"/>
                </a:endParaRPr>
              </a:p>
            </p:txBody>
          </p:sp>
          <p:pic>
            <p:nvPicPr>
              <p:cNvPr id="28" name="Graphic 27" descr="Cloud">
                <a:extLst>
                  <a:ext uri="{FF2B5EF4-FFF2-40B4-BE49-F238E27FC236}">
                    <a16:creationId xmlns:a16="http://schemas.microsoft.com/office/drawing/2014/main" id="{40553861-5D18-8381-0B2D-845697DBEAD7}"/>
                  </a:ext>
                </a:extLst>
              </p:cNvPr>
              <p:cNvPicPr>
                <a:picLocks noChangeAspect="1"/>
              </p:cNvPicPr>
              <p:nvPr/>
            </p:nvPicPr>
            <p:blipFill rotWithShape="1">
              <a:blip r:embed="rId15">
                <a:extLst>
                  <a:ext uri="{96DAC541-7B7A-43D3-8B79-37D633B846F1}">
                    <asvg:svgBlip xmlns:asvg="http://schemas.microsoft.com/office/drawing/2016/SVG/main" r:embed="rId16"/>
                  </a:ext>
                </a:extLst>
              </a:blip>
              <a:srcRect l="4140" t="21631" r="3367" b="23457"/>
              <a:stretch/>
            </p:blipFill>
            <p:spPr>
              <a:xfrm>
                <a:off x="1933554" y="2303726"/>
                <a:ext cx="1528369" cy="907375"/>
              </a:xfrm>
              <a:prstGeom prst="rect">
                <a:avLst/>
              </a:prstGeom>
            </p:spPr>
          </p:pic>
          <p:pic>
            <p:nvPicPr>
              <p:cNvPr id="29" name="Picture 28" descr="A black and grey letter&#10;&#10;Description automatically generated">
                <a:extLst>
                  <a:ext uri="{FF2B5EF4-FFF2-40B4-BE49-F238E27FC236}">
                    <a16:creationId xmlns:a16="http://schemas.microsoft.com/office/drawing/2014/main" id="{17F4385F-9601-E468-89F2-236B9066AC6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096924" y="2902184"/>
                <a:ext cx="1175873" cy="150659"/>
              </a:xfrm>
              <a:prstGeom prst="rect">
                <a:avLst/>
              </a:prstGeom>
            </p:spPr>
          </p:pic>
          <p:pic>
            <p:nvPicPr>
              <p:cNvPr id="30" name="Picture 29" descr="A black and grey logo&#10;&#10;Description automatically generated">
                <a:extLst>
                  <a:ext uri="{FF2B5EF4-FFF2-40B4-BE49-F238E27FC236}">
                    <a16:creationId xmlns:a16="http://schemas.microsoft.com/office/drawing/2014/main" id="{6B4802FD-D06D-45E1-B2B6-DBB0F9B76B4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350863" y="2624205"/>
                <a:ext cx="626575" cy="170172"/>
              </a:xfrm>
              <a:prstGeom prst="rect">
                <a:avLst/>
              </a:prstGeom>
            </p:spPr>
          </p:pic>
        </p:grpSp>
        <p:grpSp>
          <p:nvGrpSpPr>
            <p:cNvPr id="31" name="Group 30">
              <a:extLst>
                <a:ext uri="{FF2B5EF4-FFF2-40B4-BE49-F238E27FC236}">
                  <a16:creationId xmlns:a16="http://schemas.microsoft.com/office/drawing/2014/main" id="{27439524-9FC6-301C-FA62-339D8FC343B2}"/>
                </a:ext>
              </a:extLst>
            </p:cNvPr>
            <p:cNvGrpSpPr/>
            <p:nvPr/>
          </p:nvGrpSpPr>
          <p:grpSpPr>
            <a:xfrm>
              <a:off x="366091" y="2362950"/>
              <a:ext cx="1664498" cy="988193"/>
              <a:chOff x="322720" y="2056873"/>
              <a:chExt cx="1664498" cy="988193"/>
            </a:xfrm>
          </p:grpSpPr>
          <p:pic>
            <p:nvPicPr>
              <p:cNvPr id="32" name="Graphic 31" descr="Cloud">
                <a:extLst>
                  <a:ext uri="{FF2B5EF4-FFF2-40B4-BE49-F238E27FC236}">
                    <a16:creationId xmlns:a16="http://schemas.microsoft.com/office/drawing/2014/main" id="{521C3AAC-0452-7FC7-53B0-6991AE1A910D}"/>
                  </a:ext>
                </a:extLst>
              </p:cNvPr>
              <p:cNvPicPr>
                <a:picLocks noChangeAspect="1"/>
              </p:cNvPicPr>
              <p:nvPr/>
            </p:nvPicPr>
            <p:blipFill rotWithShape="1">
              <a:blip r:embed="rId19">
                <a:extLst>
                  <a:ext uri="{96DAC541-7B7A-43D3-8B79-37D633B846F1}">
                    <asvg:svgBlip xmlns:asvg="http://schemas.microsoft.com/office/drawing/2016/SVG/main" r:embed="rId20"/>
                  </a:ext>
                </a:extLst>
              </a:blip>
              <a:srcRect l="4140" t="21631" r="3367" b="23457"/>
              <a:stretch/>
            </p:blipFill>
            <p:spPr>
              <a:xfrm flipH="1">
                <a:off x="322720" y="2056873"/>
                <a:ext cx="1664498" cy="988193"/>
              </a:xfrm>
              <a:prstGeom prst="rect">
                <a:avLst/>
              </a:prstGeom>
            </p:spPr>
          </p:pic>
          <p:pic>
            <p:nvPicPr>
              <p:cNvPr id="33" name="Picture 32" descr="A close-up of a logo&#10;&#10;Description automatically generated">
                <a:extLst>
                  <a:ext uri="{FF2B5EF4-FFF2-40B4-BE49-F238E27FC236}">
                    <a16:creationId xmlns:a16="http://schemas.microsoft.com/office/drawing/2014/main" id="{2C6792B2-89C1-2997-E40F-E94D12509D97}"/>
                  </a:ext>
                </a:extLst>
              </p:cNvPr>
              <p:cNvPicPr>
                <a:picLocks noChangeAspect="1"/>
              </p:cNvPicPr>
              <p:nvPr/>
            </p:nvPicPr>
            <p:blipFill rotWithShape="1">
              <a:blip r:embed="rId21">
                <a:extLst>
                  <a:ext uri="{28A0092B-C50C-407E-A947-70E740481C1C}">
                    <a14:useLocalDpi xmlns:a14="http://schemas.microsoft.com/office/drawing/2010/main" val="0"/>
                  </a:ext>
                </a:extLst>
              </a:blip>
              <a:srcRect l="10791" t="30209" r="11114" b="27464"/>
              <a:stretch/>
            </p:blipFill>
            <p:spPr>
              <a:xfrm>
                <a:off x="740417" y="2422693"/>
                <a:ext cx="829104" cy="165158"/>
              </a:xfrm>
              <a:prstGeom prst="rect">
                <a:avLst/>
              </a:prstGeom>
            </p:spPr>
          </p:pic>
          <p:pic>
            <p:nvPicPr>
              <p:cNvPr id="34" name="Picture 33" descr="A close up of a logo&#10;&#10;Description automatically generated">
                <a:extLst>
                  <a:ext uri="{FF2B5EF4-FFF2-40B4-BE49-F238E27FC236}">
                    <a16:creationId xmlns:a16="http://schemas.microsoft.com/office/drawing/2014/main" id="{F7F5CC1D-E279-20C4-6642-540A4E31C2F7}"/>
                  </a:ext>
                </a:extLst>
              </p:cNvPr>
              <p:cNvPicPr>
                <a:picLocks noChangeAspect="1"/>
              </p:cNvPicPr>
              <p:nvPr/>
            </p:nvPicPr>
            <p:blipFill rotWithShape="1">
              <a:blip r:embed="rId22">
                <a:extLst>
                  <a:ext uri="{28A0092B-C50C-407E-A947-70E740481C1C}">
                    <a14:useLocalDpi xmlns:a14="http://schemas.microsoft.com/office/drawing/2010/main" val="0"/>
                  </a:ext>
                </a:extLst>
              </a:blip>
              <a:srcRect t="20163" b="21211"/>
              <a:stretch/>
            </p:blipFill>
            <p:spPr>
              <a:xfrm>
                <a:off x="572273" y="2675644"/>
                <a:ext cx="1225153" cy="293828"/>
              </a:xfrm>
              <a:prstGeom prst="rect">
                <a:avLst/>
              </a:prstGeom>
            </p:spPr>
          </p:pic>
        </p:grpSp>
      </p:grpSp>
    </p:spTree>
    <p:extLst>
      <p:ext uri="{BB962C8B-B14F-4D97-AF65-F5344CB8AC3E}">
        <p14:creationId xmlns:p14="http://schemas.microsoft.com/office/powerpoint/2010/main" val="36683968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AE15BC-58D5-8B52-CBDB-731D7A7E0493}"/>
              </a:ext>
            </a:extLst>
          </p:cNvPr>
          <p:cNvSpPr>
            <a:spLocks noGrp="1"/>
          </p:cNvSpPr>
          <p:nvPr>
            <p:ph type="sldNum" sz="quarter" idx="12"/>
          </p:nvPr>
        </p:nvSpPr>
        <p:spPr/>
        <p:txBody>
          <a:bodyPr/>
          <a:lstStyle/>
          <a:p>
            <a:fld id="{068BCA6D-6259-44E2-97C8-5D261EFBA7C4}" type="slidenum">
              <a:rPr lang="en-GB" smtClean="0"/>
              <a:pPr/>
              <a:t>34</a:t>
            </a:fld>
            <a:endParaRPr lang="en-GB"/>
          </a:p>
        </p:txBody>
      </p:sp>
      <p:sp>
        <p:nvSpPr>
          <p:cNvPr id="5" name="CuadroTexto 3">
            <a:extLst>
              <a:ext uri="{FF2B5EF4-FFF2-40B4-BE49-F238E27FC236}">
                <a16:creationId xmlns:a16="http://schemas.microsoft.com/office/drawing/2014/main" id="{160A2916-C78A-A40E-7ECD-76ECF5707434}"/>
              </a:ext>
            </a:extLst>
          </p:cNvPr>
          <p:cNvSpPr txBox="1"/>
          <p:nvPr/>
        </p:nvSpPr>
        <p:spPr>
          <a:xfrm>
            <a:off x="271863" y="577973"/>
            <a:ext cx="4638139" cy="461665"/>
          </a:xfrm>
          <a:prstGeom prst="rect">
            <a:avLst/>
          </a:prstGeom>
          <a:noFill/>
        </p:spPr>
        <p:txBody>
          <a:bodyPr wrap="square" rtlCol="0">
            <a:spAutoFit/>
          </a:bodyPr>
          <a:lstStyle/>
          <a:p>
            <a:r>
              <a:rPr lang="es-ES_tradnl" sz="2400" b="1" dirty="0">
                <a:latin typeface="Arial" panose="020B0604020202020204" pitchFamily="34" charset="0"/>
                <a:cs typeface="Arial" panose="020B0604020202020204" pitchFamily="34" charset="0"/>
              </a:rPr>
              <a:t>Email Security </a:t>
            </a:r>
            <a:r>
              <a:rPr lang="es-ES_tradnl" sz="2400" b="1" dirty="0" err="1">
                <a:latin typeface="Arial" panose="020B0604020202020204" pitchFamily="34" charset="0"/>
                <a:cs typeface="Arial" panose="020B0604020202020204" pitchFamily="34" charset="0"/>
              </a:rPr>
              <a:t>Solutions</a:t>
            </a:r>
            <a:endParaRPr lang="es-ES_tradnl" sz="2400" b="1" dirty="0">
              <a:latin typeface="Arial" panose="020B0604020202020204" pitchFamily="34" charset="0"/>
              <a:cs typeface="Arial" panose="020B0604020202020204" pitchFamily="34" charset="0"/>
            </a:endParaRPr>
          </a:p>
        </p:txBody>
      </p:sp>
      <p:grpSp>
        <p:nvGrpSpPr>
          <p:cNvPr id="44" name="Group 43">
            <a:extLst>
              <a:ext uri="{FF2B5EF4-FFF2-40B4-BE49-F238E27FC236}">
                <a16:creationId xmlns:a16="http://schemas.microsoft.com/office/drawing/2014/main" id="{1A52F25B-B782-E85F-92E6-7F50A34E6947}"/>
              </a:ext>
            </a:extLst>
          </p:cNvPr>
          <p:cNvGrpSpPr/>
          <p:nvPr/>
        </p:nvGrpSpPr>
        <p:grpSpPr>
          <a:xfrm>
            <a:off x="228179" y="4547771"/>
            <a:ext cx="1089770" cy="778940"/>
            <a:chOff x="9075360" y="1634246"/>
            <a:chExt cx="1089770" cy="778940"/>
          </a:xfrm>
        </p:grpSpPr>
        <p:sp>
          <p:nvSpPr>
            <p:cNvPr id="45" name="TextBox 44">
              <a:extLst>
                <a:ext uri="{FF2B5EF4-FFF2-40B4-BE49-F238E27FC236}">
                  <a16:creationId xmlns:a16="http://schemas.microsoft.com/office/drawing/2014/main" id="{9D6828C4-5CD0-67B8-BE6E-91034C2228BE}"/>
                </a:ext>
              </a:extLst>
            </p:cNvPr>
            <p:cNvSpPr txBox="1"/>
            <p:nvPr/>
          </p:nvSpPr>
          <p:spPr>
            <a:xfrm>
              <a:off x="9075360" y="2136187"/>
              <a:ext cx="1089770" cy="276999"/>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lang="es-PE" sz="1200" b="1" dirty="0" err="1">
                  <a:solidFill>
                    <a:srgbClr val="0070C0"/>
                  </a:solidFill>
                  <a:latin typeface="Arial" panose="020B0604020202020204"/>
                  <a:ea typeface="Inter" panose="020B0502030000000004" pitchFamily="34" charset="0"/>
                  <a:cs typeface="Calibri" panose="020F0502020204030204" pitchFamily="34" charset="0"/>
                </a:rPr>
                <a:t>On</a:t>
              </a:r>
              <a:r>
                <a:rPr lang="es-PE" sz="1200" b="1" dirty="0">
                  <a:solidFill>
                    <a:srgbClr val="0070C0"/>
                  </a:solidFill>
                  <a:latin typeface="Arial" panose="020B0604020202020204"/>
                  <a:ea typeface="Inter" panose="020B0502030000000004" pitchFamily="34" charset="0"/>
                  <a:cs typeface="Calibri" panose="020F0502020204030204" pitchFamily="34" charset="0"/>
                </a:rPr>
                <a:t>-Premise</a:t>
              </a:r>
              <a:endParaRPr lang="es-PE" sz="3200" b="1" dirty="0">
                <a:solidFill>
                  <a:srgbClr val="0070C0"/>
                </a:solidFill>
              </a:endParaRPr>
            </a:p>
          </p:txBody>
        </p:sp>
        <p:grpSp>
          <p:nvGrpSpPr>
            <p:cNvPr id="46" name="Group 45">
              <a:extLst>
                <a:ext uri="{FF2B5EF4-FFF2-40B4-BE49-F238E27FC236}">
                  <a16:creationId xmlns:a16="http://schemas.microsoft.com/office/drawing/2014/main" id="{9DB11B74-6869-D785-19E2-3FD4161C6295}"/>
                </a:ext>
              </a:extLst>
            </p:cNvPr>
            <p:cNvGrpSpPr>
              <a:grpSpLocks noChangeAspect="1"/>
            </p:cNvGrpSpPr>
            <p:nvPr/>
          </p:nvGrpSpPr>
          <p:grpSpPr bwMode="auto">
            <a:xfrm>
              <a:off x="9350133" y="1634246"/>
              <a:ext cx="509588" cy="474663"/>
              <a:chOff x="3380" y="870"/>
              <a:chExt cx="321" cy="299"/>
            </a:xfrm>
          </p:grpSpPr>
          <p:sp>
            <p:nvSpPr>
              <p:cNvPr id="47" name="Freeform 23">
                <a:extLst>
                  <a:ext uri="{FF2B5EF4-FFF2-40B4-BE49-F238E27FC236}">
                    <a16:creationId xmlns:a16="http://schemas.microsoft.com/office/drawing/2014/main" id="{FCE3C42C-FB1F-B868-F8EA-A04A40586880}"/>
                  </a:ext>
                </a:extLst>
              </p:cNvPr>
              <p:cNvSpPr>
                <a:spLocks/>
              </p:cNvSpPr>
              <p:nvPr/>
            </p:nvSpPr>
            <p:spPr bwMode="auto">
              <a:xfrm>
                <a:off x="3380" y="1152"/>
                <a:ext cx="321" cy="17"/>
              </a:xfrm>
              <a:custGeom>
                <a:avLst/>
                <a:gdLst>
                  <a:gd name="T0" fmla="*/ 230 w 236"/>
                  <a:gd name="T1" fmla="*/ 12 h 12"/>
                  <a:gd name="T2" fmla="*/ 6 w 236"/>
                  <a:gd name="T3" fmla="*/ 12 h 12"/>
                  <a:gd name="T4" fmla="*/ 0 w 236"/>
                  <a:gd name="T5" fmla="*/ 6 h 12"/>
                  <a:gd name="T6" fmla="*/ 6 w 236"/>
                  <a:gd name="T7" fmla="*/ 0 h 12"/>
                  <a:gd name="T8" fmla="*/ 230 w 236"/>
                  <a:gd name="T9" fmla="*/ 0 h 12"/>
                  <a:gd name="T10" fmla="*/ 236 w 236"/>
                  <a:gd name="T11" fmla="*/ 6 h 12"/>
                  <a:gd name="T12" fmla="*/ 230 w 236"/>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36" h="12">
                    <a:moveTo>
                      <a:pt x="230" y="12"/>
                    </a:moveTo>
                    <a:cubicBezTo>
                      <a:pt x="6" y="12"/>
                      <a:pt x="6" y="12"/>
                      <a:pt x="6" y="12"/>
                    </a:cubicBezTo>
                    <a:cubicBezTo>
                      <a:pt x="3" y="12"/>
                      <a:pt x="0" y="9"/>
                      <a:pt x="0" y="6"/>
                    </a:cubicBezTo>
                    <a:cubicBezTo>
                      <a:pt x="0" y="3"/>
                      <a:pt x="3" y="0"/>
                      <a:pt x="6" y="0"/>
                    </a:cubicBezTo>
                    <a:cubicBezTo>
                      <a:pt x="230" y="0"/>
                      <a:pt x="230" y="0"/>
                      <a:pt x="230" y="0"/>
                    </a:cubicBezTo>
                    <a:cubicBezTo>
                      <a:pt x="233" y="0"/>
                      <a:pt x="236" y="3"/>
                      <a:pt x="236" y="6"/>
                    </a:cubicBezTo>
                    <a:cubicBezTo>
                      <a:pt x="236" y="9"/>
                      <a:pt x="233" y="12"/>
                      <a:pt x="230" y="12"/>
                    </a:cubicBezTo>
                    <a:close/>
                  </a:path>
                </a:pathLst>
              </a:custGeom>
              <a:solidFill>
                <a:srgbClr val="293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24">
                <a:extLst>
                  <a:ext uri="{FF2B5EF4-FFF2-40B4-BE49-F238E27FC236}">
                    <a16:creationId xmlns:a16="http://schemas.microsoft.com/office/drawing/2014/main" id="{DFCA94C8-F428-B08B-C421-3BEB4E54BE86}"/>
                  </a:ext>
                </a:extLst>
              </p:cNvPr>
              <p:cNvSpPr>
                <a:spLocks/>
              </p:cNvSpPr>
              <p:nvPr/>
            </p:nvSpPr>
            <p:spPr bwMode="auto">
              <a:xfrm>
                <a:off x="3571" y="910"/>
                <a:ext cx="70" cy="34"/>
              </a:xfrm>
              <a:custGeom>
                <a:avLst/>
                <a:gdLst>
                  <a:gd name="T0" fmla="*/ 44 w 52"/>
                  <a:gd name="T1" fmla="*/ 24 h 24"/>
                  <a:gd name="T2" fmla="*/ 8 w 52"/>
                  <a:gd name="T3" fmla="*/ 24 h 24"/>
                  <a:gd name="T4" fmla="*/ 0 w 52"/>
                  <a:gd name="T5" fmla="*/ 16 h 24"/>
                  <a:gd name="T6" fmla="*/ 0 w 52"/>
                  <a:gd name="T7" fmla="*/ 8 h 24"/>
                  <a:gd name="T8" fmla="*/ 8 w 52"/>
                  <a:gd name="T9" fmla="*/ 0 h 24"/>
                  <a:gd name="T10" fmla="*/ 44 w 52"/>
                  <a:gd name="T11" fmla="*/ 0 h 24"/>
                  <a:gd name="T12" fmla="*/ 52 w 52"/>
                  <a:gd name="T13" fmla="*/ 8 h 24"/>
                  <a:gd name="T14" fmla="*/ 52 w 52"/>
                  <a:gd name="T15" fmla="*/ 16 h 24"/>
                  <a:gd name="T16" fmla="*/ 44 w 52"/>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24">
                    <a:moveTo>
                      <a:pt x="44" y="24"/>
                    </a:moveTo>
                    <a:cubicBezTo>
                      <a:pt x="8" y="24"/>
                      <a:pt x="8" y="24"/>
                      <a:pt x="8" y="24"/>
                    </a:cubicBezTo>
                    <a:cubicBezTo>
                      <a:pt x="4" y="24"/>
                      <a:pt x="0" y="20"/>
                      <a:pt x="0" y="16"/>
                    </a:cubicBezTo>
                    <a:cubicBezTo>
                      <a:pt x="0" y="8"/>
                      <a:pt x="0" y="8"/>
                      <a:pt x="0" y="8"/>
                    </a:cubicBezTo>
                    <a:cubicBezTo>
                      <a:pt x="0" y="4"/>
                      <a:pt x="4" y="0"/>
                      <a:pt x="8" y="0"/>
                    </a:cubicBezTo>
                    <a:cubicBezTo>
                      <a:pt x="44" y="0"/>
                      <a:pt x="44" y="0"/>
                      <a:pt x="44" y="0"/>
                    </a:cubicBezTo>
                    <a:cubicBezTo>
                      <a:pt x="48" y="0"/>
                      <a:pt x="52" y="4"/>
                      <a:pt x="52" y="8"/>
                    </a:cubicBezTo>
                    <a:cubicBezTo>
                      <a:pt x="52" y="16"/>
                      <a:pt x="52" y="16"/>
                      <a:pt x="52" y="16"/>
                    </a:cubicBezTo>
                    <a:cubicBezTo>
                      <a:pt x="52" y="20"/>
                      <a:pt x="48" y="24"/>
                      <a:pt x="44" y="24"/>
                    </a:cubicBezTo>
                    <a:close/>
                  </a:path>
                </a:pathLst>
              </a:custGeom>
              <a:solidFill>
                <a:schemeClr val="tx2">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5">
                <a:extLst>
                  <a:ext uri="{FF2B5EF4-FFF2-40B4-BE49-F238E27FC236}">
                    <a16:creationId xmlns:a16="http://schemas.microsoft.com/office/drawing/2014/main" id="{103630EF-F004-0BCD-68F4-E82E4F9A0781}"/>
                  </a:ext>
                </a:extLst>
              </p:cNvPr>
              <p:cNvSpPr>
                <a:spLocks/>
              </p:cNvSpPr>
              <p:nvPr/>
            </p:nvSpPr>
            <p:spPr bwMode="auto">
              <a:xfrm>
                <a:off x="3571" y="966"/>
                <a:ext cx="70" cy="34"/>
              </a:xfrm>
              <a:custGeom>
                <a:avLst/>
                <a:gdLst>
                  <a:gd name="T0" fmla="*/ 44 w 52"/>
                  <a:gd name="T1" fmla="*/ 24 h 24"/>
                  <a:gd name="T2" fmla="*/ 8 w 52"/>
                  <a:gd name="T3" fmla="*/ 24 h 24"/>
                  <a:gd name="T4" fmla="*/ 0 w 52"/>
                  <a:gd name="T5" fmla="*/ 16 h 24"/>
                  <a:gd name="T6" fmla="*/ 0 w 52"/>
                  <a:gd name="T7" fmla="*/ 8 h 24"/>
                  <a:gd name="T8" fmla="*/ 8 w 52"/>
                  <a:gd name="T9" fmla="*/ 0 h 24"/>
                  <a:gd name="T10" fmla="*/ 44 w 52"/>
                  <a:gd name="T11" fmla="*/ 0 h 24"/>
                  <a:gd name="T12" fmla="*/ 52 w 52"/>
                  <a:gd name="T13" fmla="*/ 8 h 24"/>
                  <a:gd name="T14" fmla="*/ 52 w 52"/>
                  <a:gd name="T15" fmla="*/ 16 h 24"/>
                  <a:gd name="T16" fmla="*/ 44 w 52"/>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24">
                    <a:moveTo>
                      <a:pt x="44" y="24"/>
                    </a:moveTo>
                    <a:cubicBezTo>
                      <a:pt x="8" y="24"/>
                      <a:pt x="8" y="24"/>
                      <a:pt x="8" y="24"/>
                    </a:cubicBezTo>
                    <a:cubicBezTo>
                      <a:pt x="4" y="24"/>
                      <a:pt x="0" y="20"/>
                      <a:pt x="0" y="16"/>
                    </a:cubicBezTo>
                    <a:cubicBezTo>
                      <a:pt x="0" y="8"/>
                      <a:pt x="0" y="8"/>
                      <a:pt x="0" y="8"/>
                    </a:cubicBezTo>
                    <a:cubicBezTo>
                      <a:pt x="0" y="4"/>
                      <a:pt x="4" y="0"/>
                      <a:pt x="8" y="0"/>
                    </a:cubicBezTo>
                    <a:cubicBezTo>
                      <a:pt x="44" y="0"/>
                      <a:pt x="44" y="0"/>
                      <a:pt x="44" y="0"/>
                    </a:cubicBezTo>
                    <a:cubicBezTo>
                      <a:pt x="48" y="0"/>
                      <a:pt x="52" y="4"/>
                      <a:pt x="52" y="8"/>
                    </a:cubicBezTo>
                    <a:cubicBezTo>
                      <a:pt x="52" y="16"/>
                      <a:pt x="52" y="16"/>
                      <a:pt x="52" y="16"/>
                    </a:cubicBezTo>
                    <a:cubicBezTo>
                      <a:pt x="52" y="20"/>
                      <a:pt x="48" y="24"/>
                      <a:pt x="44" y="24"/>
                    </a:cubicBezTo>
                    <a:close/>
                  </a:path>
                </a:pathLst>
              </a:custGeom>
              <a:solidFill>
                <a:schemeClr val="tx2">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26">
                <a:extLst>
                  <a:ext uri="{FF2B5EF4-FFF2-40B4-BE49-F238E27FC236}">
                    <a16:creationId xmlns:a16="http://schemas.microsoft.com/office/drawing/2014/main" id="{238D961E-73DD-28FD-53C4-83A20CA91027}"/>
                  </a:ext>
                </a:extLst>
              </p:cNvPr>
              <p:cNvSpPr>
                <a:spLocks/>
              </p:cNvSpPr>
              <p:nvPr/>
            </p:nvSpPr>
            <p:spPr bwMode="auto">
              <a:xfrm>
                <a:off x="3571" y="1023"/>
                <a:ext cx="70" cy="33"/>
              </a:xfrm>
              <a:custGeom>
                <a:avLst/>
                <a:gdLst>
                  <a:gd name="T0" fmla="*/ 44 w 52"/>
                  <a:gd name="T1" fmla="*/ 24 h 24"/>
                  <a:gd name="T2" fmla="*/ 8 w 52"/>
                  <a:gd name="T3" fmla="*/ 24 h 24"/>
                  <a:gd name="T4" fmla="*/ 0 w 52"/>
                  <a:gd name="T5" fmla="*/ 16 h 24"/>
                  <a:gd name="T6" fmla="*/ 0 w 52"/>
                  <a:gd name="T7" fmla="*/ 8 h 24"/>
                  <a:gd name="T8" fmla="*/ 8 w 52"/>
                  <a:gd name="T9" fmla="*/ 0 h 24"/>
                  <a:gd name="T10" fmla="*/ 44 w 52"/>
                  <a:gd name="T11" fmla="*/ 0 h 24"/>
                  <a:gd name="T12" fmla="*/ 52 w 52"/>
                  <a:gd name="T13" fmla="*/ 8 h 24"/>
                  <a:gd name="T14" fmla="*/ 52 w 52"/>
                  <a:gd name="T15" fmla="*/ 16 h 24"/>
                  <a:gd name="T16" fmla="*/ 44 w 52"/>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24">
                    <a:moveTo>
                      <a:pt x="44" y="24"/>
                    </a:moveTo>
                    <a:cubicBezTo>
                      <a:pt x="8" y="24"/>
                      <a:pt x="8" y="24"/>
                      <a:pt x="8" y="24"/>
                    </a:cubicBezTo>
                    <a:cubicBezTo>
                      <a:pt x="4" y="24"/>
                      <a:pt x="0" y="20"/>
                      <a:pt x="0" y="16"/>
                    </a:cubicBezTo>
                    <a:cubicBezTo>
                      <a:pt x="0" y="8"/>
                      <a:pt x="0" y="8"/>
                      <a:pt x="0" y="8"/>
                    </a:cubicBezTo>
                    <a:cubicBezTo>
                      <a:pt x="0" y="4"/>
                      <a:pt x="4" y="0"/>
                      <a:pt x="8" y="0"/>
                    </a:cubicBezTo>
                    <a:cubicBezTo>
                      <a:pt x="44" y="0"/>
                      <a:pt x="44" y="0"/>
                      <a:pt x="44" y="0"/>
                    </a:cubicBezTo>
                    <a:cubicBezTo>
                      <a:pt x="48" y="0"/>
                      <a:pt x="52" y="4"/>
                      <a:pt x="52" y="8"/>
                    </a:cubicBezTo>
                    <a:cubicBezTo>
                      <a:pt x="52" y="16"/>
                      <a:pt x="52" y="16"/>
                      <a:pt x="52" y="16"/>
                    </a:cubicBezTo>
                    <a:cubicBezTo>
                      <a:pt x="52" y="20"/>
                      <a:pt x="48" y="24"/>
                      <a:pt x="44" y="24"/>
                    </a:cubicBezTo>
                    <a:close/>
                  </a:path>
                </a:pathLst>
              </a:custGeom>
              <a:solidFill>
                <a:schemeClr val="tx2">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27">
                <a:extLst>
                  <a:ext uri="{FF2B5EF4-FFF2-40B4-BE49-F238E27FC236}">
                    <a16:creationId xmlns:a16="http://schemas.microsoft.com/office/drawing/2014/main" id="{02504C18-77D3-7BDC-87EC-92E175AE20D8}"/>
                  </a:ext>
                </a:extLst>
              </p:cNvPr>
              <p:cNvSpPr>
                <a:spLocks/>
              </p:cNvSpPr>
              <p:nvPr/>
            </p:nvSpPr>
            <p:spPr bwMode="auto">
              <a:xfrm>
                <a:off x="3440" y="1023"/>
                <a:ext cx="71" cy="33"/>
              </a:xfrm>
              <a:custGeom>
                <a:avLst/>
                <a:gdLst>
                  <a:gd name="T0" fmla="*/ 44 w 52"/>
                  <a:gd name="T1" fmla="*/ 24 h 24"/>
                  <a:gd name="T2" fmla="*/ 8 w 52"/>
                  <a:gd name="T3" fmla="*/ 24 h 24"/>
                  <a:gd name="T4" fmla="*/ 0 w 52"/>
                  <a:gd name="T5" fmla="*/ 16 h 24"/>
                  <a:gd name="T6" fmla="*/ 0 w 52"/>
                  <a:gd name="T7" fmla="*/ 8 h 24"/>
                  <a:gd name="T8" fmla="*/ 8 w 52"/>
                  <a:gd name="T9" fmla="*/ 0 h 24"/>
                  <a:gd name="T10" fmla="*/ 44 w 52"/>
                  <a:gd name="T11" fmla="*/ 0 h 24"/>
                  <a:gd name="T12" fmla="*/ 52 w 52"/>
                  <a:gd name="T13" fmla="*/ 8 h 24"/>
                  <a:gd name="T14" fmla="*/ 52 w 52"/>
                  <a:gd name="T15" fmla="*/ 16 h 24"/>
                  <a:gd name="T16" fmla="*/ 44 w 52"/>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24">
                    <a:moveTo>
                      <a:pt x="44" y="24"/>
                    </a:moveTo>
                    <a:cubicBezTo>
                      <a:pt x="8" y="24"/>
                      <a:pt x="8" y="24"/>
                      <a:pt x="8" y="24"/>
                    </a:cubicBezTo>
                    <a:cubicBezTo>
                      <a:pt x="4" y="24"/>
                      <a:pt x="0" y="20"/>
                      <a:pt x="0" y="16"/>
                    </a:cubicBezTo>
                    <a:cubicBezTo>
                      <a:pt x="0" y="8"/>
                      <a:pt x="0" y="8"/>
                      <a:pt x="0" y="8"/>
                    </a:cubicBezTo>
                    <a:cubicBezTo>
                      <a:pt x="0" y="4"/>
                      <a:pt x="4" y="0"/>
                      <a:pt x="8" y="0"/>
                    </a:cubicBezTo>
                    <a:cubicBezTo>
                      <a:pt x="44" y="0"/>
                      <a:pt x="44" y="0"/>
                      <a:pt x="44" y="0"/>
                    </a:cubicBezTo>
                    <a:cubicBezTo>
                      <a:pt x="48" y="0"/>
                      <a:pt x="52" y="4"/>
                      <a:pt x="52" y="8"/>
                    </a:cubicBezTo>
                    <a:cubicBezTo>
                      <a:pt x="52" y="16"/>
                      <a:pt x="52" y="16"/>
                      <a:pt x="52" y="16"/>
                    </a:cubicBezTo>
                    <a:cubicBezTo>
                      <a:pt x="52" y="20"/>
                      <a:pt x="48" y="24"/>
                      <a:pt x="44" y="24"/>
                    </a:cubicBezTo>
                    <a:close/>
                  </a:path>
                </a:pathLst>
              </a:custGeom>
              <a:solidFill>
                <a:schemeClr val="tx2">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28">
                <a:extLst>
                  <a:ext uri="{FF2B5EF4-FFF2-40B4-BE49-F238E27FC236}">
                    <a16:creationId xmlns:a16="http://schemas.microsoft.com/office/drawing/2014/main" id="{31035DCB-4371-8BE3-5AB8-74132987D7C1}"/>
                  </a:ext>
                </a:extLst>
              </p:cNvPr>
              <p:cNvSpPr>
                <a:spLocks noEditPoints="1"/>
              </p:cNvSpPr>
              <p:nvPr/>
            </p:nvSpPr>
            <p:spPr bwMode="auto">
              <a:xfrm>
                <a:off x="3402" y="870"/>
                <a:ext cx="277" cy="299"/>
              </a:xfrm>
              <a:custGeom>
                <a:avLst/>
                <a:gdLst>
                  <a:gd name="T0" fmla="*/ 198 w 204"/>
                  <a:gd name="T1" fmla="*/ 0 h 212"/>
                  <a:gd name="T2" fmla="*/ 102 w 204"/>
                  <a:gd name="T3" fmla="*/ 0 h 212"/>
                  <a:gd name="T4" fmla="*/ 96 w 204"/>
                  <a:gd name="T5" fmla="*/ 6 h 212"/>
                  <a:gd name="T6" fmla="*/ 96 w 204"/>
                  <a:gd name="T7" fmla="*/ 50 h 212"/>
                  <a:gd name="T8" fmla="*/ 3 w 204"/>
                  <a:gd name="T9" fmla="*/ 97 h 212"/>
                  <a:gd name="T10" fmla="*/ 0 w 204"/>
                  <a:gd name="T11" fmla="*/ 102 h 212"/>
                  <a:gd name="T12" fmla="*/ 0 w 204"/>
                  <a:gd name="T13" fmla="*/ 206 h 212"/>
                  <a:gd name="T14" fmla="*/ 6 w 204"/>
                  <a:gd name="T15" fmla="*/ 212 h 212"/>
                  <a:gd name="T16" fmla="*/ 198 w 204"/>
                  <a:gd name="T17" fmla="*/ 212 h 212"/>
                  <a:gd name="T18" fmla="*/ 204 w 204"/>
                  <a:gd name="T19" fmla="*/ 206 h 212"/>
                  <a:gd name="T20" fmla="*/ 204 w 204"/>
                  <a:gd name="T21" fmla="*/ 6 h 212"/>
                  <a:gd name="T22" fmla="*/ 198 w 204"/>
                  <a:gd name="T23" fmla="*/ 0 h 212"/>
                  <a:gd name="T24" fmla="*/ 12 w 204"/>
                  <a:gd name="T25" fmla="*/ 106 h 212"/>
                  <a:gd name="T26" fmla="*/ 96 w 204"/>
                  <a:gd name="T27" fmla="*/ 64 h 212"/>
                  <a:gd name="T28" fmla="*/ 96 w 204"/>
                  <a:gd name="T29" fmla="*/ 200 h 212"/>
                  <a:gd name="T30" fmla="*/ 76 w 204"/>
                  <a:gd name="T31" fmla="*/ 200 h 212"/>
                  <a:gd name="T32" fmla="*/ 76 w 204"/>
                  <a:gd name="T33" fmla="*/ 166 h 212"/>
                  <a:gd name="T34" fmla="*/ 70 w 204"/>
                  <a:gd name="T35" fmla="*/ 160 h 212"/>
                  <a:gd name="T36" fmla="*/ 38 w 204"/>
                  <a:gd name="T37" fmla="*/ 160 h 212"/>
                  <a:gd name="T38" fmla="*/ 32 w 204"/>
                  <a:gd name="T39" fmla="*/ 166 h 212"/>
                  <a:gd name="T40" fmla="*/ 32 w 204"/>
                  <a:gd name="T41" fmla="*/ 200 h 212"/>
                  <a:gd name="T42" fmla="*/ 12 w 204"/>
                  <a:gd name="T43" fmla="*/ 200 h 212"/>
                  <a:gd name="T44" fmla="*/ 12 w 204"/>
                  <a:gd name="T45" fmla="*/ 106 h 212"/>
                  <a:gd name="T46" fmla="*/ 44 w 204"/>
                  <a:gd name="T47" fmla="*/ 200 h 212"/>
                  <a:gd name="T48" fmla="*/ 44 w 204"/>
                  <a:gd name="T49" fmla="*/ 172 h 212"/>
                  <a:gd name="T50" fmla="*/ 64 w 204"/>
                  <a:gd name="T51" fmla="*/ 172 h 212"/>
                  <a:gd name="T52" fmla="*/ 64 w 204"/>
                  <a:gd name="T53" fmla="*/ 200 h 212"/>
                  <a:gd name="T54" fmla="*/ 44 w 204"/>
                  <a:gd name="T55" fmla="*/ 200 h 212"/>
                  <a:gd name="T56" fmla="*/ 140 w 204"/>
                  <a:gd name="T57" fmla="*/ 200 h 212"/>
                  <a:gd name="T58" fmla="*/ 140 w 204"/>
                  <a:gd name="T59" fmla="*/ 172 h 212"/>
                  <a:gd name="T60" fmla="*/ 160 w 204"/>
                  <a:gd name="T61" fmla="*/ 172 h 212"/>
                  <a:gd name="T62" fmla="*/ 160 w 204"/>
                  <a:gd name="T63" fmla="*/ 200 h 212"/>
                  <a:gd name="T64" fmla="*/ 140 w 204"/>
                  <a:gd name="T65" fmla="*/ 200 h 212"/>
                  <a:gd name="T66" fmla="*/ 192 w 204"/>
                  <a:gd name="T67" fmla="*/ 200 h 212"/>
                  <a:gd name="T68" fmla="*/ 172 w 204"/>
                  <a:gd name="T69" fmla="*/ 200 h 212"/>
                  <a:gd name="T70" fmla="*/ 172 w 204"/>
                  <a:gd name="T71" fmla="*/ 166 h 212"/>
                  <a:gd name="T72" fmla="*/ 166 w 204"/>
                  <a:gd name="T73" fmla="*/ 160 h 212"/>
                  <a:gd name="T74" fmla="*/ 134 w 204"/>
                  <a:gd name="T75" fmla="*/ 160 h 212"/>
                  <a:gd name="T76" fmla="*/ 128 w 204"/>
                  <a:gd name="T77" fmla="*/ 166 h 212"/>
                  <a:gd name="T78" fmla="*/ 128 w 204"/>
                  <a:gd name="T79" fmla="*/ 200 h 212"/>
                  <a:gd name="T80" fmla="*/ 108 w 204"/>
                  <a:gd name="T81" fmla="*/ 200 h 212"/>
                  <a:gd name="T82" fmla="*/ 108 w 204"/>
                  <a:gd name="T83" fmla="*/ 12 h 212"/>
                  <a:gd name="T84" fmla="*/ 192 w 204"/>
                  <a:gd name="T85" fmla="*/ 12 h 212"/>
                  <a:gd name="T86" fmla="*/ 192 w 204"/>
                  <a:gd name="T87" fmla="*/ 20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4" h="212">
                    <a:moveTo>
                      <a:pt x="198" y="0"/>
                    </a:moveTo>
                    <a:cubicBezTo>
                      <a:pt x="102" y="0"/>
                      <a:pt x="102" y="0"/>
                      <a:pt x="102" y="0"/>
                    </a:cubicBezTo>
                    <a:cubicBezTo>
                      <a:pt x="99" y="0"/>
                      <a:pt x="96" y="3"/>
                      <a:pt x="96" y="6"/>
                    </a:cubicBezTo>
                    <a:cubicBezTo>
                      <a:pt x="96" y="50"/>
                      <a:pt x="96" y="50"/>
                      <a:pt x="96" y="50"/>
                    </a:cubicBezTo>
                    <a:cubicBezTo>
                      <a:pt x="3" y="97"/>
                      <a:pt x="3" y="97"/>
                      <a:pt x="3" y="97"/>
                    </a:cubicBezTo>
                    <a:cubicBezTo>
                      <a:pt x="1" y="98"/>
                      <a:pt x="0" y="100"/>
                      <a:pt x="0" y="102"/>
                    </a:cubicBezTo>
                    <a:cubicBezTo>
                      <a:pt x="0" y="206"/>
                      <a:pt x="0" y="206"/>
                      <a:pt x="0" y="206"/>
                    </a:cubicBezTo>
                    <a:cubicBezTo>
                      <a:pt x="0" y="209"/>
                      <a:pt x="3" y="212"/>
                      <a:pt x="6" y="212"/>
                    </a:cubicBezTo>
                    <a:cubicBezTo>
                      <a:pt x="198" y="212"/>
                      <a:pt x="198" y="212"/>
                      <a:pt x="198" y="212"/>
                    </a:cubicBezTo>
                    <a:cubicBezTo>
                      <a:pt x="201" y="212"/>
                      <a:pt x="204" y="209"/>
                      <a:pt x="204" y="206"/>
                    </a:cubicBezTo>
                    <a:cubicBezTo>
                      <a:pt x="204" y="6"/>
                      <a:pt x="204" y="6"/>
                      <a:pt x="204" y="6"/>
                    </a:cubicBezTo>
                    <a:cubicBezTo>
                      <a:pt x="204" y="3"/>
                      <a:pt x="201" y="0"/>
                      <a:pt x="198" y="0"/>
                    </a:cubicBezTo>
                    <a:close/>
                    <a:moveTo>
                      <a:pt x="12" y="106"/>
                    </a:moveTo>
                    <a:cubicBezTo>
                      <a:pt x="96" y="64"/>
                      <a:pt x="96" y="64"/>
                      <a:pt x="96" y="64"/>
                    </a:cubicBezTo>
                    <a:cubicBezTo>
                      <a:pt x="96" y="200"/>
                      <a:pt x="96" y="200"/>
                      <a:pt x="96" y="200"/>
                    </a:cubicBezTo>
                    <a:cubicBezTo>
                      <a:pt x="76" y="200"/>
                      <a:pt x="76" y="200"/>
                      <a:pt x="76" y="200"/>
                    </a:cubicBezTo>
                    <a:cubicBezTo>
                      <a:pt x="76" y="166"/>
                      <a:pt x="76" y="166"/>
                      <a:pt x="76" y="166"/>
                    </a:cubicBezTo>
                    <a:cubicBezTo>
                      <a:pt x="76" y="163"/>
                      <a:pt x="73" y="160"/>
                      <a:pt x="70" y="160"/>
                    </a:cubicBezTo>
                    <a:cubicBezTo>
                      <a:pt x="38" y="160"/>
                      <a:pt x="38" y="160"/>
                      <a:pt x="38" y="160"/>
                    </a:cubicBezTo>
                    <a:cubicBezTo>
                      <a:pt x="35" y="160"/>
                      <a:pt x="32" y="163"/>
                      <a:pt x="32" y="166"/>
                    </a:cubicBezTo>
                    <a:cubicBezTo>
                      <a:pt x="32" y="200"/>
                      <a:pt x="32" y="200"/>
                      <a:pt x="32" y="200"/>
                    </a:cubicBezTo>
                    <a:cubicBezTo>
                      <a:pt x="12" y="200"/>
                      <a:pt x="12" y="200"/>
                      <a:pt x="12" y="200"/>
                    </a:cubicBezTo>
                    <a:lnTo>
                      <a:pt x="12" y="106"/>
                    </a:lnTo>
                    <a:close/>
                    <a:moveTo>
                      <a:pt x="44" y="200"/>
                    </a:moveTo>
                    <a:cubicBezTo>
                      <a:pt x="44" y="172"/>
                      <a:pt x="44" y="172"/>
                      <a:pt x="44" y="172"/>
                    </a:cubicBezTo>
                    <a:cubicBezTo>
                      <a:pt x="64" y="172"/>
                      <a:pt x="64" y="172"/>
                      <a:pt x="64" y="172"/>
                    </a:cubicBezTo>
                    <a:cubicBezTo>
                      <a:pt x="64" y="200"/>
                      <a:pt x="64" y="200"/>
                      <a:pt x="64" y="200"/>
                    </a:cubicBezTo>
                    <a:lnTo>
                      <a:pt x="44" y="200"/>
                    </a:lnTo>
                    <a:close/>
                    <a:moveTo>
                      <a:pt x="140" y="200"/>
                    </a:moveTo>
                    <a:cubicBezTo>
                      <a:pt x="140" y="172"/>
                      <a:pt x="140" y="172"/>
                      <a:pt x="140" y="172"/>
                    </a:cubicBezTo>
                    <a:cubicBezTo>
                      <a:pt x="160" y="172"/>
                      <a:pt x="160" y="172"/>
                      <a:pt x="160" y="172"/>
                    </a:cubicBezTo>
                    <a:cubicBezTo>
                      <a:pt x="160" y="200"/>
                      <a:pt x="160" y="200"/>
                      <a:pt x="160" y="200"/>
                    </a:cubicBezTo>
                    <a:lnTo>
                      <a:pt x="140" y="200"/>
                    </a:lnTo>
                    <a:close/>
                    <a:moveTo>
                      <a:pt x="192" y="200"/>
                    </a:moveTo>
                    <a:cubicBezTo>
                      <a:pt x="172" y="200"/>
                      <a:pt x="172" y="200"/>
                      <a:pt x="172" y="200"/>
                    </a:cubicBezTo>
                    <a:cubicBezTo>
                      <a:pt x="172" y="166"/>
                      <a:pt x="172" y="166"/>
                      <a:pt x="172" y="166"/>
                    </a:cubicBezTo>
                    <a:cubicBezTo>
                      <a:pt x="172" y="163"/>
                      <a:pt x="169" y="160"/>
                      <a:pt x="166" y="160"/>
                    </a:cubicBezTo>
                    <a:cubicBezTo>
                      <a:pt x="134" y="160"/>
                      <a:pt x="134" y="160"/>
                      <a:pt x="134" y="160"/>
                    </a:cubicBezTo>
                    <a:cubicBezTo>
                      <a:pt x="131" y="160"/>
                      <a:pt x="128" y="163"/>
                      <a:pt x="128" y="166"/>
                    </a:cubicBezTo>
                    <a:cubicBezTo>
                      <a:pt x="128" y="200"/>
                      <a:pt x="128" y="200"/>
                      <a:pt x="128" y="200"/>
                    </a:cubicBezTo>
                    <a:cubicBezTo>
                      <a:pt x="108" y="200"/>
                      <a:pt x="108" y="200"/>
                      <a:pt x="108" y="200"/>
                    </a:cubicBezTo>
                    <a:cubicBezTo>
                      <a:pt x="108" y="12"/>
                      <a:pt x="108" y="12"/>
                      <a:pt x="108" y="12"/>
                    </a:cubicBezTo>
                    <a:cubicBezTo>
                      <a:pt x="192" y="12"/>
                      <a:pt x="192" y="12"/>
                      <a:pt x="192" y="12"/>
                    </a:cubicBezTo>
                    <a:lnTo>
                      <a:pt x="192" y="200"/>
                    </a:lnTo>
                    <a:close/>
                  </a:path>
                </a:pathLst>
              </a:custGeom>
              <a:solidFill>
                <a:srgbClr val="293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53" name="Group 52">
            <a:extLst>
              <a:ext uri="{FF2B5EF4-FFF2-40B4-BE49-F238E27FC236}">
                <a16:creationId xmlns:a16="http://schemas.microsoft.com/office/drawing/2014/main" id="{C45E17CF-16D8-2CCF-5A68-7C784A682195}"/>
              </a:ext>
            </a:extLst>
          </p:cNvPr>
          <p:cNvGrpSpPr/>
          <p:nvPr/>
        </p:nvGrpSpPr>
        <p:grpSpPr>
          <a:xfrm>
            <a:off x="221716" y="2478343"/>
            <a:ext cx="1089770" cy="734807"/>
            <a:chOff x="7585233" y="1681533"/>
            <a:chExt cx="1089770" cy="734807"/>
          </a:xfrm>
        </p:grpSpPr>
        <p:sp>
          <p:nvSpPr>
            <p:cNvPr id="54" name="TextBox 53">
              <a:extLst>
                <a:ext uri="{FF2B5EF4-FFF2-40B4-BE49-F238E27FC236}">
                  <a16:creationId xmlns:a16="http://schemas.microsoft.com/office/drawing/2014/main" id="{096FE2E7-FE3C-9262-C60F-2163E778EF5E}"/>
                </a:ext>
              </a:extLst>
            </p:cNvPr>
            <p:cNvSpPr txBox="1"/>
            <p:nvPr/>
          </p:nvSpPr>
          <p:spPr>
            <a:xfrm>
              <a:off x="7585233" y="2139341"/>
              <a:ext cx="1089770" cy="276999"/>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lang="es-PE" sz="1200" b="1" dirty="0">
                  <a:solidFill>
                    <a:srgbClr val="0070C0"/>
                  </a:solidFill>
                  <a:latin typeface="Arial" panose="020B0604020202020204"/>
                  <a:ea typeface="Inter" panose="020B0502030000000004" pitchFamily="34" charset="0"/>
                  <a:cs typeface="Calibri" panose="020F0502020204030204" pitchFamily="34" charset="0"/>
                </a:rPr>
                <a:t>Cloud</a:t>
              </a:r>
              <a:endParaRPr lang="es-PE" sz="3200" b="1" dirty="0">
                <a:solidFill>
                  <a:srgbClr val="0070C0"/>
                </a:solidFill>
              </a:endParaRPr>
            </a:p>
          </p:txBody>
        </p:sp>
        <p:pic>
          <p:nvPicPr>
            <p:cNvPr id="55" name="Graphic 54">
              <a:extLst>
                <a:ext uri="{FF2B5EF4-FFF2-40B4-BE49-F238E27FC236}">
                  <a16:creationId xmlns:a16="http://schemas.microsoft.com/office/drawing/2014/main" id="{4BADE75F-B999-790A-4661-69658B2796A2}"/>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1665" b="25764"/>
            <a:stretch/>
          </p:blipFill>
          <p:spPr>
            <a:xfrm>
              <a:off x="7702966" y="1681533"/>
              <a:ext cx="854305" cy="482706"/>
            </a:xfrm>
            <a:prstGeom prst="rect">
              <a:avLst/>
            </a:prstGeom>
          </p:spPr>
        </p:pic>
      </p:grpSp>
      <p:cxnSp>
        <p:nvCxnSpPr>
          <p:cNvPr id="56" name="Straight Connector 55">
            <a:extLst>
              <a:ext uri="{FF2B5EF4-FFF2-40B4-BE49-F238E27FC236}">
                <a16:creationId xmlns:a16="http://schemas.microsoft.com/office/drawing/2014/main" id="{55CE6B86-5DEA-833B-FBF8-AD33B928F654}"/>
              </a:ext>
            </a:extLst>
          </p:cNvPr>
          <p:cNvCxnSpPr>
            <a:cxnSpLocks/>
          </p:cNvCxnSpPr>
          <p:nvPr/>
        </p:nvCxnSpPr>
        <p:spPr>
          <a:xfrm>
            <a:off x="1504590" y="1774285"/>
            <a:ext cx="0" cy="4187691"/>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id="{40DAEA06-656F-080C-12E4-C8F855A07859}"/>
              </a:ext>
            </a:extLst>
          </p:cNvPr>
          <p:cNvCxnSpPr>
            <a:cxnSpLocks/>
          </p:cNvCxnSpPr>
          <p:nvPr/>
        </p:nvCxnSpPr>
        <p:spPr>
          <a:xfrm>
            <a:off x="79514" y="3842454"/>
            <a:ext cx="4638139" cy="0"/>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58" name="Straight Connector 57">
            <a:extLst>
              <a:ext uri="{FF2B5EF4-FFF2-40B4-BE49-F238E27FC236}">
                <a16:creationId xmlns:a16="http://schemas.microsoft.com/office/drawing/2014/main" id="{926F01C7-8894-74C6-3F61-A194FF9F69F8}"/>
              </a:ext>
            </a:extLst>
          </p:cNvPr>
          <p:cNvCxnSpPr>
            <a:cxnSpLocks/>
          </p:cNvCxnSpPr>
          <p:nvPr/>
        </p:nvCxnSpPr>
        <p:spPr>
          <a:xfrm>
            <a:off x="4717653" y="1836530"/>
            <a:ext cx="0" cy="4187691"/>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grpSp>
        <p:nvGrpSpPr>
          <p:cNvPr id="59" name="Group 58">
            <a:extLst>
              <a:ext uri="{FF2B5EF4-FFF2-40B4-BE49-F238E27FC236}">
                <a16:creationId xmlns:a16="http://schemas.microsoft.com/office/drawing/2014/main" id="{9462EB35-DB49-E036-75E1-1A019BCF2123}"/>
              </a:ext>
            </a:extLst>
          </p:cNvPr>
          <p:cNvGrpSpPr/>
          <p:nvPr/>
        </p:nvGrpSpPr>
        <p:grpSpPr>
          <a:xfrm>
            <a:off x="1644347" y="4050122"/>
            <a:ext cx="2924266" cy="471826"/>
            <a:chOff x="1854748" y="1616720"/>
            <a:chExt cx="2924266" cy="471826"/>
          </a:xfrm>
        </p:grpSpPr>
        <p:sp>
          <p:nvSpPr>
            <p:cNvPr id="60" name="Rounded Rectangle 45">
              <a:extLst>
                <a:ext uri="{FF2B5EF4-FFF2-40B4-BE49-F238E27FC236}">
                  <a16:creationId xmlns:a16="http://schemas.microsoft.com/office/drawing/2014/main" id="{37EE586A-97E6-D795-DD51-01A77F10CFF4}"/>
                </a:ext>
              </a:extLst>
            </p:cNvPr>
            <p:cNvSpPr/>
            <p:nvPr/>
          </p:nvSpPr>
          <p:spPr>
            <a:xfrm>
              <a:off x="1854748" y="1616720"/>
              <a:ext cx="2924266" cy="471826"/>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0" rIns="91440" bIns="0" rtlCol="0" anchor="t"/>
            <a:lstStyle/>
            <a:p>
              <a:pPr marL="0" marR="0" lvl="0" indent="0" algn="ctr" defTabSz="109044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chemeClr val="tx1"/>
                </a:solidFill>
                <a:effectLst/>
                <a:uLnTx/>
                <a:uFillTx/>
                <a:latin typeface="Arial"/>
                <a:ea typeface="+mn-ea"/>
                <a:cs typeface="Calibri" panose="020F0502020204030204" pitchFamily="34" charset="0"/>
              </a:endParaRPr>
            </a:p>
          </p:txBody>
        </p:sp>
        <p:sp>
          <p:nvSpPr>
            <p:cNvPr id="61" name="TextBox 60">
              <a:extLst>
                <a:ext uri="{FF2B5EF4-FFF2-40B4-BE49-F238E27FC236}">
                  <a16:creationId xmlns:a16="http://schemas.microsoft.com/office/drawing/2014/main" id="{DA70ED8D-A14B-CAA4-0E8B-98A65843BDFC}"/>
                </a:ext>
              </a:extLst>
            </p:cNvPr>
            <p:cNvSpPr txBox="1"/>
            <p:nvPr/>
          </p:nvSpPr>
          <p:spPr>
            <a:xfrm>
              <a:off x="2033396" y="1728530"/>
              <a:ext cx="2535326" cy="276999"/>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lang="es-PE" sz="1200" b="1" dirty="0">
                  <a:solidFill>
                    <a:schemeClr val="accent1"/>
                  </a:solidFill>
                  <a:latin typeface="Arial" panose="020B0604020202020204"/>
                  <a:ea typeface="Inter" panose="020B0502030000000004" pitchFamily="34" charset="0"/>
                  <a:cs typeface="Calibri" panose="020F0502020204030204" pitchFamily="34" charset="0"/>
                </a:rPr>
                <a:t>Hardware</a:t>
              </a:r>
              <a:endParaRPr lang="es-PE" sz="3200" b="1" dirty="0">
                <a:solidFill>
                  <a:schemeClr val="accent1"/>
                </a:solidFill>
              </a:endParaRPr>
            </a:p>
          </p:txBody>
        </p:sp>
      </p:grpSp>
      <p:grpSp>
        <p:nvGrpSpPr>
          <p:cNvPr id="62" name="Group 61">
            <a:extLst>
              <a:ext uri="{FF2B5EF4-FFF2-40B4-BE49-F238E27FC236}">
                <a16:creationId xmlns:a16="http://schemas.microsoft.com/office/drawing/2014/main" id="{51E31A5E-50DC-B9CC-0F81-4B841BDE97EC}"/>
              </a:ext>
            </a:extLst>
          </p:cNvPr>
          <p:cNvGrpSpPr/>
          <p:nvPr/>
        </p:nvGrpSpPr>
        <p:grpSpPr>
          <a:xfrm>
            <a:off x="1641602" y="4686932"/>
            <a:ext cx="2924266" cy="471826"/>
            <a:chOff x="1854748" y="1616720"/>
            <a:chExt cx="2924266" cy="471826"/>
          </a:xfrm>
        </p:grpSpPr>
        <p:sp>
          <p:nvSpPr>
            <p:cNvPr id="63" name="Rounded Rectangle 45">
              <a:extLst>
                <a:ext uri="{FF2B5EF4-FFF2-40B4-BE49-F238E27FC236}">
                  <a16:creationId xmlns:a16="http://schemas.microsoft.com/office/drawing/2014/main" id="{C3EF9813-B29B-1C8D-3F93-89A6E864B433}"/>
                </a:ext>
              </a:extLst>
            </p:cNvPr>
            <p:cNvSpPr/>
            <p:nvPr/>
          </p:nvSpPr>
          <p:spPr>
            <a:xfrm>
              <a:off x="1854748" y="1616720"/>
              <a:ext cx="2924266" cy="471826"/>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0" rIns="91440" bIns="0" rtlCol="0" anchor="t"/>
            <a:lstStyle/>
            <a:p>
              <a:pPr marL="0" marR="0" lvl="0" indent="0" algn="ctr" defTabSz="109044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chemeClr val="tx1"/>
                </a:solidFill>
                <a:effectLst/>
                <a:uLnTx/>
                <a:uFillTx/>
                <a:latin typeface="Arial"/>
                <a:ea typeface="+mn-ea"/>
                <a:cs typeface="Calibri" panose="020F0502020204030204" pitchFamily="34" charset="0"/>
              </a:endParaRPr>
            </a:p>
          </p:txBody>
        </p:sp>
        <p:sp>
          <p:nvSpPr>
            <p:cNvPr id="64" name="TextBox 63">
              <a:extLst>
                <a:ext uri="{FF2B5EF4-FFF2-40B4-BE49-F238E27FC236}">
                  <a16:creationId xmlns:a16="http://schemas.microsoft.com/office/drawing/2014/main" id="{9EA94A37-ED52-C424-8DDA-0CE2B17EAB06}"/>
                </a:ext>
              </a:extLst>
            </p:cNvPr>
            <p:cNvSpPr txBox="1"/>
            <p:nvPr/>
          </p:nvSpPr>
          <p:spPr>
            <a:xfrm>
              <a:off x="2033396" y="1728530"/>
              <a:ext cx="2535326" cy="276999"/>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lang="es-PE" sz="1200" b="1" dirty="0">
                  <a:solidFill>
                    <a:schemeClr val="accent1"/>
                  </a:solidFill>
                  <a:latin typeface="Arial" panose="020B0604020202020204"/>
                  <a:ea typeface="Inter" panose="020B0502030000000004" pitchFamily="34" charset="0"/>
                  <a:cs typeface="Calibri" panose="020F0502020204030204" pitchFamily="34" charset="0"/>
                </a:rPr>
                <a:t>Virtual</a:t>
              </a:r>
              <a:endParaRPr lang="es-PE" sz="3200" b="1" dirty="0">
                <a:solidFill>
                  <a:schemeClr val="accent1"/>
                </a:solidFill>
              </a:endParaRPr>
            </a:p>
          </p:txBody>
        </p:sp>
      </p:grpSp>
      <p:grpSp>
        <p:nvGrpSpPr>
          <p:cNvPr id="65" name="Group 64">
            <a:extLst>
              <a:ext uri="{FF2B5EF4-FFF2-40B4-BE49-F238E27FC236}">
                <a16:creationId xmlns:a16="http://schemas.microsoft.com/office/drawing/2014/main" id="{46F94385-99B9-316C-2B61-E5101BF92C36}"/>
              </a:ext>
            </a:extLst>
          </p:cNvPr>
          <p:cNvGrpSpPr/>
          <p:nvPr/>
        </p:nvGrpSpPr>
        <p:grpSpPr>
          <a:xfrm>
            <a:off x="1649433" y="5371198"/>
            <a:ext cx="2924266" cy="471826"/>
            <a:chOff x="1854748" y="1616720"/>
            <a:chExt cx="2924266" cy="471826"/>
          </a:xfrm>
        </p:grpSpPr>
        <p:sp>
          <p:nvSpPr>
            <p:cNvPr id="66" name="Rounded Rectangle 45">
              <a:extLst>
                <a:ext uri="{FF2B5EF4-FFF2-40B4-BE49-F238E27FC236}">
                  <a16:creationId xmlns:a16="http://schemas.microsoft.com/office/drawing/2014/main" id="{071CC149-C593-5CAE-64DE-62D46A7C0121}"/>
                </a:ext>
              </a:extLst>
            </p:cNvPr>
            <p:cNvSpPr/>
            <p:nvPr/>
          </p:nvSpPr>
          <p:spPr>
            <a:xfrm>
              <a:off x="1854748" y="1616720"/>
              <a:ext cx="2924266" cy="471826"/>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0" rIns="91440" bIns="0" rtlCol="0" anchor="t"/>
            <a:lstStyle/>
            <a:p>
              <a:pPr marL="0" marR="0" lvl="0" indent="0" algn="ctr" defTabSz="109044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chemeClr val="tx1"/>
                </a:solidFill>
                <a:effectLst/>
                <a:uLnTx/>
                <a:uFillTx/>
                <a:latin typeface="Arial"/>
                <a:ea typeface="+mn-ea"/>
                <a:cs typeface="Calibri" panose="020F0502020204030204" pitchFamily="34" charset="0"/>
              </a:endParaRPr>
            </a:p>
          </p:txBody>
        </p:sp>
        <p:sp>
          <p:nvSpPr>
            <p:cNvPr id="67" name="TextBox 66">
              <a:extLst>
                <a:ext uri="{FF2B5EF4-FFF2-40B4-BE49-F238E27FC236}">
                  <a16:creationId xmlns:a16="http://schemas.microsoft.com/office/drawing/2014/main" id="{055DC007-74A9-7AF5-A1CB-A04A14C28E7E}"/>
                </a:ext>
              </a:extLst>
            </p:cNvPr>
            <p:cNvSpPr txBox="1"/>
            <p:nvPr/>
          </p:nvSpPr>
          <p:spPr>
            <a:xfrm>
              <a:off x="2033396" y="1728530"/>
              <a:ext cx="2535326" cy="276999"/>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lang="es-PE" sz="1200" b="1" dirty="0">
                  <a:solidFill>
                    <a:schemeClr val="accent1"/>
                  </a:solidFill>
                  <a:latin typeface="Arial" panose="020B0604020202020204"/>
                  <a:ea typeface="Inter" panose="020B0502030000000004" pitchFamily="34" charset="0"/>
                  <a:cs typeface="Calibri" panose="020F0502020204030204" pitchFamily="34" charset="0"/>
                </a:rPr>
                <a:t>Software</a:t>
              </a:r>
              <a:endParaRPr lang="es-PE" sz="3200" b="1" dirty="0">
                <a:solidFill>
                  <a:schemeClr val="accent1"/>
                </a:solidFill>
              </a:endParaRPr>
            </a:p>
          </p:txBody>
        </p:sp>
      </p:grpSp>
      <p:grpSp>
        <p:nvGrpSpPr>
          <p:cNvPr id="68" name="Group 67">
            <a:extLst>
              <a:ext uri="{FF2B5EF4-FFF2-40B4-BE49-F238E27FC236}">
                <a16:creationId xmlns:a16="http://schemas.microsoft.com/office/drawing/2014/main" id="{77D001DA-A86B-1639-7219-CE933AF68D9D}"/>
              </a:ext>
            </a:extLst>
          </p:cNvPr>
          <p:cNvGrpSpPr/>
          <p:nvPr/>
        </p:nvGrpSpPr>
        <p:grpSpPr>
          <a:xfrm>
            <a:off x="1635860" y="2128708"/>
            <a:ext cx="2924266" cy="560751"/>
            <a:chOff x="2022075" y="2002048"/>
            <a:chExt cx="2924266" cy="560751"/>
          </a:xfrm>
        </p:grpSpPr>
        <p:sp>
          <p:nvSpPr>
            <p:cNvPr id="69" name="Rounded Rectangle 45">
              <a:extLst>
                <a:ext uri="{FF2B5EF4-FFF2-40B4-BE49-F238E27FC236}">
                  <a16:creationId xmlns:a16="http://schemas.microsoft.com/office/drawing/2014/main" id="{D6D0BC46-5B51-8F25-E46C-FFB71199F466}"/>
                </a:ext>
              </a:extLst>
            </p:cNvPr>
            <p:cNvSpPr/>
            <p:nvPr/>
          </p:nvSpPr>
          <p:spPr>
            <a:xfrm>
              <a:off x="2022075" y="2002048"/>
              <a:ext cx="2924266" cy="56075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0" rIns="91440" bIns="0" rtlCol="0" anchor="t"/>
            <a:lstStyle/>
            <a:p>
              <a:pPr marL="0" marR="0" lvl="0" indent="0" algn="ctr" defTabSz="109044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chemeClr val="tx1"/>
                </a:solidFill>
                <a:effectLst/>
                <a:uLnTx/>
                <a:uFillTx/>
                <a:latin typeface="Arial"/>
                <a:ea typeface="+mn-ea"/>
                <a:cs typeface="Calibri" panose="020F0502020204030204" pitchFamily="34" charset="0"/>
              </a:endParaRPr>
            </a:p>
          </p:txBody>
        </p:sp>
        <p:sp>
          <p:nvSpPr>
            <p:cNvPr id="70" name="TextBox 69">
              <a:extLst>
                <a:ext uri="{FF2B5EF4-FFF2-40B4-BE49-F238E27FC236}">
                  <a16:creationId xmlns:a16="http://schemas.microsoft.com/office/drawing/2014/main" id="{C4B15AE4-89C9-84F7-470A-87BE774D055C}"/>
                </a:ext>
              </a:extLst>
            </p:cNvPr>
            <p:cNvSpPr txBox="1"/>
            <p:nvPr/>
          </p:nvSpPr>
          <p:spPr>
            <a:xfrm>
              <a:off x="2200723" y="2065731"/>
              <a:ext cx="2535326" cy="276999"/>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lang="es-PE" sz="1200" b="1" dirty="0" err="1">
                  <a:solidFill>
                    <a:schemeClr val="accent1"/>
                  </a:solidFill>
                  <a:latin typeface="Arial" panose="020B0604020202020204"/>
                  <a:ea typeface="Inter" panose="020B0502030000000004" pitchFamily="34" charset="0"/>
                  <a:cs typeface="Calibri" panose="020F0502020204030204" pitchFamily="34" charset="0"/>
                </a:rPr>
                <a:t>Hosted</a:t>
              </a:r>
              <a:r>
                <a:rPr lang="es-PE" sz="1200" b="1" dirty="0">
                  <a:solidFill>
                    <a:schemeClr val="accent1"/>
                  </a:solidFill>
                  <a:latin typeface="Arial" panose="020B0604020202020204"/>
                  <a:ea typeface="Inter" panose="020B0502030000000004" pitchFamily="34" charset="0"/>
                  <a:cs typeface="Calibri" panose="020F0502020204030204" pitchFamily="34" charset="0"/>
                </a:rPr>
                <a:t> Email Security (HES)</a:t>
              </a:r>
              <a:endParaRPr lang="es-PE" sz="3200" b="1" dirty="0">
                <a:solidFill>
                  <a:schemeClr val="accent1"/>
                </a:solidFill>
              </a:endParaRPr>
            </a:p>
          </p:txBody>
        </p:sp>
        <p:sp>
          <p:nvSpPr>
            <p:cNvPr id="71" name="TextBox 70">
              <a:extLst>
                <a:ext uri="{FF2B5EF4-FFF2-40B4-BE49-F238E27FC236}">
                  <a16:creationId xmlns:a16="http://schemas.microsoft.com/office/drawing/2014/main" id="{44B9D3DF-2C6F-CAF0-2925-8E9B57C5234B}"/>
                </a:ext>
              </a:extLst>
            </p:cNvPr>
            <p:cNvSpPr txBox="1"/>
            <p:nvPr/>
          </p:nvSpPr>
          <p:spPr>
            <a:xfrm>
              <a:off x="2206465" y="2291131"/>
              <a:ext cx="2535326" cy="230832"/>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lang="es-PE" sz="900" b="1" dirty="0">
                  <a:latin typeface="Arial" panose="020B0604020202020204"/>
                  <a:ea typeface="Inter" panose="020B0502030000000004" pitchFamily="34" charset="0"/>
                  <a:cs typeface="Calibri" panose="020F0502020204030204" pitchFamily="34" charset="0"/>
                </a:rPr>
                <a:t>Email Gateway (MX </a:t>
              </a:r>
              <a:r>
                <a:rPr lang="es-PE" sz="900" b="1" dirty="0" err="1">
                  <a:latin typeface="Arial" panose="020B0604020202020204"/>
                  <a:ea typeface="Inter" panose="020B0502030000000004" pitchFamily="34" charset="0"/>
                  <a:cs typeface="Calibri" panose="020F0502020204030204" pitchFamily="34" charset="0"/>
                </a:rPr>
                <a:t>Register</a:t>
              </a:r>
              <a:r>
                <a:rPr lang="es-PE" sz="900" b="1" dirty="0">
                  <a:latin typeface="Arial" panose="020B0604020202020204"/>
                  <a:ea typeface="Inter" panose="020B0502030000000004" pitchFamily="34" charset="0"/>
                  <a:cs typeface="Calibri" panose="020F0502020204030204" pitchFamily="34" charset="0"/>
                </a:rPr>
                <a:t>)</a:t>
              </a:r>
              <a:endParaRPr lang="es-PE" b="1" dirty="0"/>
            </a:p>
          </p:txBody>
        </p:sp>
      </p:grpSp>
      <p:grpSp>
        <p:nvGrpSpPr>
          <p:cNvPr id="72" name="Group 71">
            <a:extLst>
              <a:ext uri="{FF2B5EF4-FFF2-40B4-BE49-F238E27FC236}">
                <a16:creationId xmlns:a16="http://schemas.microsoft.com/office/drawing/2014/main" id="{1A2FC6E3-9D5A-10DC-0467-97F08804CFFB}"/>
              </a:ext>
            </a:extLst>
          </p:cNvPr>
          <p:cNvGrpSpPr/>
          <p:nvPr/>
        </p:nvGrpSpPr>
        <p:grpSpPr>
          <a:xfrm>
            <a:off x="1633115" y="2978870"/>
            <a:ext cx="2924266" cy="560751"/>
            <a:chOff x="2019330" y="2852210"/>
            <a:chExt cx="2924266" cy="560751"/>
          </a:xfrm>
        </p:grpSpPr>
        <p:sp>
          <p:nvSpPr>
            <p:cNvPr id="73" name="Rounded Rectangle 45">
              <a:extLst>
                <a:ext uri="{FF2B5EF4-FFF2-40B4-BE49-F238E27FC236}">
                  <a16:creationId xmlns:a16="http://schemas.microsoft.com/office/drawing/2014/main" id="{9A54E2DE-C8AF-ED8E-3674-57D02AEDDAD7}"/>
                </a:ext>
              </a:extLst>
            </p:cNvPr>
            <p:cNvSpPr/>
            <p:nvPr/>
          </p:nvSpPr>
          <p:spPr>
            <a:xfrm>
              <a:off x="2019330" y="2852210"/>
              <a:ext cx="2924266" cy="56075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0" rIns="91440" bIns="0" rtlCol="0" anchor="t"/>
            <a:lstStyle/>
            <a:p>
              <a:pPr marL="0" marR="0" lvl="0" indent="0" algn="ctr" defTabSz="109044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chemeClr val="tx1"/>
                </a:solidFill>
                <a:effectLst/>
                <a:uLnTx/>
                <a:uFillTx/>
                <a:latin typeface="Arial"/>
                <a:ea typeface="+mn-ea"/>
                <a:cs typeface="Calibri" panose="020F0502020204030204" pitchFamily="34" charset="0"/>
              </a:endParaRPr>
            </a:p>
          </p:txBody>
        </p:sp>
        <p:sp>
          <p:nvSpPr>
            <p:cNvPr id="74" name="TextBox 73">
              <a:extLst>
                <a:ext uri="{FF2B5EF4-FFF2-40B4-BE49-F238E27FC236}">
                  <a16:creationId xmlns:a16="http://schemas.microsoft.com/office/drawing/2014/main" id="{9C79E200-7E07-60B8-D77F-37A561FE9B88}"/>
                </a:ext>
              </a:extLst>
            </p:cNvPr>
            <p:cNvSpPr txBox="1"/>
            <p:nvPr/>
          </p:nvSpPr>
          <p:spPr>
            <a:xfrm>
              <a:off x="2197978" y="2915893"/>
              <a:ext cx="2535326" cy="276999"/>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lang="es-PE" sz="1200" b="1" dirty="0">
                  <a:solidFill>
                    <a:schemeClr val="accent1"/>
                  </a:solidFill>
                  <a:latin typeface="Arial" panose="020B0604020202020204"/>
                  <a:ea typeface="Inter" panose="020B0502030000000004" pitchFamily="34" charset="0"/>
                  <a:cs typeface="Calibri" panose="020F0502020204030204" pitchFamily="34" charset="0"/>
                </a:rPr>
                <a:t>Cloud App Security (CAS)</a:t>
              </a:r>
              <a:endParaRPr lang="es-PE" sz="3200" b="1" dirty="0">
                <a:solidFill>
                  <a:schemeClr val="accent1"/>
                </a:solidFill>
              </a:endParaRPr>
            </a:p>
          </p:txBody>
        </p:sp>
        <p:sp>
          <p:nvSpPr>
            <p:cNvPr id="75" name="TextBox 74">
              <a:extLst>
                <a:ext uri="{FF2B5EF4-FFF2-40B4-BE49-F238E27FC236}">
                  <a16:creationId xmlns:a16="http://schemas.microsoft.com/office/drawing/2014/main" id="{B7A19503-E6DF-371F-9AE6-3CFF25CBD3E4}"/>
                </a:ext>
              </a:extLst>
            </p:cNvPr>
            <p:cNvSpPr txBox="1"/>
            <p:nvPr/>
          </p:nvSpPr>
          <p:spPr>
            <a:xfrm>
              <a:off x="2203720" y="3141293"/>
              <a:ext cx="2535326" cy="230832"/>
            </a:xfrm>
            <a:prstGeom prst="rect">
              <a:avLst/>
            </a:prstGeom>
            <a:noFill/>
          </p:spPr>
          <p:txBody>
            <a:bodyPr wrap="square" lIns="91440" tIns="45720" rIns="91440" bIns="45720" rtlCol="0" anchor="t">
              <a:spAutoFit/>
            </a:bodyPr>
            <a:lstStyle/>
            <a:p>
              <a:pPr marL="0" marR="0" lvl="0" indent="0" algn="ctr" defTabSz="457189" rtl="0" eaLnBrk="1" fontAlgn="auto" latinLnBrk="0" hangingPunct="1">
                <a:spcAft>
                  <a:spcPts val="0"/>
                </a:spcAft>
                <a:buClrTx/>
                <a:buSzTx/>
                <a:buFontTx/>
                <a:buNone/>
                <a:tabLst/>
                <a:defRPr/>
              </a:pPr>
              <a:r>
                <a:rPr lang="es-PE" sz="900" b="1" dirty="0">
                  <a:latin typeface="Arial" panose="020B0604020202020204"/>
                  <a:ea typeface="Inter" panose="020B0502030000000004" pitchFamily="34" charset="0"/>
                  <a:cs typeface="Calibri" panose="020F0502020204030204" pitchFamily="34" charset="0"/>
                </a:rPr>
                <a:t>API </a:t>
              </a:r>
              <a:r>
                <a:rPr lang="es-PE" sz="900" b="1" dirty="0" err="1">
                  <a:latin typeface="Arial" panose="020B0604020202020204"/>
                  <a:ea typeface="Inter" panose="020B0502030000000004" pitchFamily="34" charset="0"/>
                  <a:cs typeface="Calibri" panose="020F0502020204030204" pitchFamily="34" charset="0"/>
                </a:rPr>
                <a:t>Integration</a:t>
              </a:r>
              <a:endParaRPr lang="es-PE" b="1" dirty="0"/>
            </a:p>
          </p:txBody>
        </p:sp>
      </p:grpSp>
      <p:grpSp>
        <p:nvGrpSpPr>
          <p:cNvPr id="2" name="Group 1">
            <a:extLst>
              <a:ext uri="{FF2B5EF4-FFF2-40B4-BE49-F238E27FC236}">
                <a16:creationId xmlns:a16="http://schemas.microsoft.com/office/drawing/2014/main" id="{ACC31B98-D85E-120C-38EA-09A8DEF5F4BC}"/>
              </a:ext>
            </a:extLst>
          </p:cNvPr>
          <p:cNvGrpSpPr/>
          <p:nvPr/>
        </p:nvGrpSpPr>
        <p:grpSpPr>
          <a:xfrm>
            <a:off x="4853030" y="1551931"/>
            <a:ext cx="7215769" cy="4266348"/>
            <a:chOff x="2551140" y="1552014"/>
            <a:chExt cx="7215769" cy="4266348"/>
          </a:xfrm>
        </p:grpSpPr>
        <p:sp>
          <p:nvSpPr>
            <p:cNvPr id="76" name="Rounded Rectangle 45">
              <a:extLst>
                <a:ext uri="{FF2B5EF4-FFF2-40B4-BE49-F238E27FC236}">
                  <a16:creationId xmlns:a16="http://schemas.microsoft.com/office/drawing/2014/main" id="{7577F29B-14BB-0761-8C37-F90F95C1CDD3}"/>
                </a:ext>
              </a:extLst>
            </p:cNvPr>
            <p:cNvSpPr/>
            <p:nvPr/>
          </p:nvSpPr>
          <p:spPr>
            <a:xfrm>
              <a:off x="5738712" y="3105032"/>
              <a:ext cx="3191502" cy="471826"/>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0" rIns="91440" bIns="0" rtlCol="0" anchor="t"/>
            <a:lstStyle/>
            <a:p>
              <a:pPr marL="0" marR="0" lvl="0" indent="0" algn="ctr" defTabSz="109044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chemeClr val="tx1"/>
                </a:solidFill>
                <a:effectLst/>
                <a:uLnTx/>
                <a:uFillTx/>
                <a:latin typeface="Arial"/>
                <a:ea typeface="+mn-ea"/>
                <a:cs typeface="Calibri" panose="020F0502020204030204" pitchFamily="34" charset="0"/>
              </a:endParaRPr>
            </a:p>
          </p:txBody>
        </p:sp>
        <p:sp>
          <p:nvSpPr>
            <p:cNvPr id="77" name="TextBox 76">
              <a:extLst>
                <a:ext uri="{FF2B5EF4-FFF2-40B4-BE49-F238E27FC236}">
                  <a16:creationId xmlns:a16="http://schemas.microsoft.com/office/drawing/2014/main" id="{17A4BFC2-C2D2-A97F-569D-0386706A8A40}"/>
                </a:ext>
              </a:extLst>
            </p:cNvPr>
            <p:cNvSpPr txBox="1"/>
            <p:nvPr/>
          </p:nvSpPr>
          <p:spPr>
            <a:xfrm>
              <a:off x="6263208" y="3192954"/>
              <a:ext cx="2667005" cy="336174"/>
            </a:xfrm>
            <a:prstGeom prst="rect">
              <a:avLst/>
            </a:prstGeom>
            <a:noFill/>
          </p:spPr>
          <p:txBody>
            <a:bodyPr wrap="square" tIns="0" bIns="0" anchor="ctr">
              <a:no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Arial"/>
                  <a:ea typeface="+mn-ea"/>
                  <a:cs typeface="Calibri" panose="020F0502020204030204" pitchFamily="34" charset="0"/>
                </a:rPr>
                <a:t>Advanced Threat Protection</a:t>
              </a:r>
            </a:p>
          </p:txBody>
        </p:sp>
        <p:pic>
          <p:nvPicPr>
            <p:cNvPr id="78" name="Picture 77">
              <a:extLst>
                <a:ext uri="{FF2B5EF4-FFF2-40B4-BE49-F238E27FC236}">
                  <a16:creationId xmlns:a16="http://schemas.microsoft.com/office/drawing/2014/main" id="{A80AC391-6510-3EF4-A378-CD037453AC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1007" y="3160079"/>
              <a:ext cx="381827" cy="381827"/>
            </a:xfrm>
            <a:prstGeom prst="rect">
              <a:avLst/>
            </a:prstGeom>
          </p:spPr>
        </p:pic>
        <p:sp>
          <p:nvSpPr>
            <p:cNvPr id="79" name="Rounded Rectangle 45">
              <a:extLst>
                <a:ext uri="{FF2B5EF4-FFF2-40B4-BE49-F238E27FC236}">
                  <a16:creationId xmlns:a16="http://schemas.microsoft.com/office/drawing/2014/main" id="{59EAB9F2-1087-7FCE-8FE1-DC9551FBF413}"/>
                </a:ext>
              </a:extLst>
            </p:cNvPr>
            <p:cNvSpPr/>
            <p:nvPr/>
          </p:nvSpPr>
          <p:spPr>
            <a:xfrm>
              <a:off x="5738712" y="3667292"/>
              <a:ext cx="3191502" cy="471826"/>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0" rIns="91440" bIns="0" rtlCol="0" anchor="t"/>
            <a:lstStyle/>
            <a:p>
              <a:pPr marL="0" marR="0" lvl="0" indent="0" algn="ctr" defTabSz="109044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chemeClr val="tx1"/>
                </a:solidFill>
                <a:effectLst/>
                <a:uLnTx/>
                <a:uFillTx/>
                <a:latin typeface="Arial"/>
                <a:ea typeface="+mn-ea"/>
                <a:cs typeface="Calibri" panose="020F0502020204030204" pitchFamily="34" charset="0"/>
              </a:endParaRPr>
            </a:p>
          </p:txBody>
        </p:sp>
        <p:sp>
          <p:nvSpPr>
            <p:cNvPr id="80" name="TextBox 79">
              <a:extLst>
                <a:ext uri="{FF2B5EF4-FFF2-40B4-BE49-F238E27FC236}">
                  <a16:creationId xmlns:a16="http://schemas.microsoft.com/office/drawing/2014/main" id="{3C00CB03-13FD-55E1-6A56-F03DD90E9B1A}"/>
                </a:ext>
              </a:extLst>
            </p:cNvPr>
            <p:cNvSpPr txBox="1"/>
            <p:nvPr/>
          </p:nvSpPr>
          <p:spPr>
            <a:xfrm>
              <a:off x="6263208" y="3755214"/>
              <a:ext cx="2667005" cy="336174"/>
            </a:xfrm>
            <a:prstGeom prst="rect">
              <a:avLst/>
            </a:prstGeom>
            <a:noFill/>
          </p:spPr>
          <p:txBody>
            <a:bodyPr wrap="square" tIns="0" bIns="0" anchor="ctr">
              <a:no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Arial"/>
                  <a:ea typeface="+mn-ea"/>
                  <a:cs typeface="Calibri" panose="020F0502020204030204" pitchFamily="34" charset="0"/>
                </a:rPr>
                <a:t>Multi-layer Anti-virus</a:t>
              </a:r>
            </a:p>
          </p:txBody>
        </p:sp>
        <p:sp>
          <p:nvSpPr>
            <p:cNvPr id="81" name="Rounded Rectangle 45">
              <a:extLst>
                <a:ext uri="{FF2B5EF4-FFF2-40B4-BE49-F238E27FC236}">
                  <a16:creationId xmlns:a16="http://schemas.microsoft.com/office/drawing/2014/main" id="{0134EE2E-63D3-968B-80C9-BDD5BC938BB8}"/>
                </a:ext>
              </a:extLst>
            </p:cNvPr>
            <p:cNvSpPr/>
            <p:nvPr/>
          </p:nvSpPr>
          <p:spPr>
            <a:xfrm>
              <a:off x="5738712" y="4227040"/>
              <a:ext cx="3191502" cy="471826"/>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0" rIns="91440" bIns="0" rtlCol="0" anchor="t"/>
            <a:lstStyle/>
            <a:p>
              <a:pPr marL="0" marR="0" lvl="0" indent="0" algn="ctr" defTabSz="109044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chemeClr val="tx1"/>
                </a:solidFill>
                <a:effectLst/>
                <a:uLnTx/>
                <a:uFillTx/>
                <a:latin typeface="Arial"/>
                <a:ea typeface="+mn-ea"/>
                <a:cs typeface="Calibri" panose="020F0502020204030204" pitchFamily="34" charset="0"/>
              </a:endParaRPr>
            </a:p>
          </p:txBody>
        </p:sp>
        <p:sp>
          <p:nvSpPr>
            <p:cNvPr id="82" name="TextBox 81">
              <a:extLst>
                <a:ext uri="{FF2B5EF4-FFF2-40B4-BE49-F238E27FC236}">
                  <a16:creationId xmlns:a16="http://schemas.microsoft.com/office/drawing/2014/main" id="{1E2A9431-511B-41B2-155D-47B7FA9B9A7D}"/>
                </a:ext>
              </a:extLst>
            </p:cNvPr>
            <p:cNvSpPr txBox="1"/>
            <p:nvPr/>
          </p:nvSpPr>
          <p:spPr>
            <a:xfrm>
              <a:off x="6263208" y="4314962"/>
              <a:ext cx="2667005" cy="336174"/>
            </a:xfrm>
            <a:prstGeom prst="rect">
              <a:avLst/>
            </a:prstGeom>
            <a:noFill/>
          </p:spPr>
          <p:txBody>
            <a:bodyPr wrap="square" tIns="0" bIns="0" anchor="ctr">
              <a:no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Arial"/>
                  <a:ea typeface="+mn-ea"/>
                  <a:cs typeface="Calibri" panose="020F0502020204030204" pitchFamily="34" charset="0"/>
                </a:rPr>
                <a:t>Anti-Phishing + Anti-Spam</a:t>
              </a:r>
            </a:p>
          </p:txBody>
        </p:sp>
        <p:sp>
          <p:nvSpPr>
            <p:cNvPr id="83" name="Rounded Rectangle 45">
              <a:extLst>
                <a:ext uri="{FF2B5EF4-FFF2-40B4-BE49-F238E27FC236}">
                  <a16:creationId xmlns:a16="http://schemas.microsoft.com/office/drawing/2014/main" id="{FDAD44B7-6DEA-69EB-A214-71269CCDA2FE}"/>
                </a:ext>
              </a:extLst>
            </p:cNvPr>
            <p:cNvSpPr/>
            <p:nvPr/>
          </p:nvSpPr>
          <p:spPr>
            <a:xfrm>
              <a:off x="5738711" y="4786788"/>
              <a:ext cx="3191502" cy="471826"/>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0" rIns="91440" bIns="0" rtlCol="0" anchor="t"/>
            <a:lstStyle/>
            <a:p>
              <a:pPr marL="0" marR="0" lvl="0" indent="0" algn="ctr" defTabSz="109044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chemeClr val="tx1"/>
                </a:solidFill>
                <a:effectLst/>
                <a:uLnTx/>
                <a:uFillTx/>
                <a:latin typeface="Arial"/>
                <a:ea typeface="+mn-ea"/>
                <a:cs typeface="Calibri" panose="020F0502020204030204" pitchFamily="34" charset="0"/>
              </a:endParaRPr>
            </a:p>
          </p:txBody>
        </p:sp>
        <p:sp>
          <p:nvSpPr>
            <p:cNvPr id="84" name="TextBox 83">
              <a:extLst>
                <a:ext uri="{FF2B5EF4-FFF2-40B4-BE49-F238E27FC236}">
                  <a16:creationId xmlns:a16="http://schemas.microsoft.com/office/drawing/2014/main" id="{ED865F75-2727-5D06-AF84-2934EDC8930E}"/>
                </a:ext>
              </a:extLst>
            </p:cNvPr>
            <p:cNvSpPr txBox="1"/>
            <p:nvPr/>
          </p:nvSpPr>
          <p:spPr>
            <a:xfrm>
              <a:off x="6263207" y="4874710"/>
              <a:ext cx="2667005" cy="336174"/>
            </a:xfrm>
            <a:prstGeom prst="rect">
              <a:avLst/>
            </a:prstGeom>
            <a:noFill/>
          </p:spPr>
          <p:txBody>
            <a:bodyPr wrap="square" tIns="0" bIns="0" anchor="ctr">
              <a:no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Arial"/>
                  <a:ea typeface="+mn-ea"/>
                  <a:cs typeface="Calibri" panose="020F0502020204030204" pitchFamily="34" charset="0"/>
                </a:rPr>
                <a:t>Anti-Spoofing</a:t>
              </a:r>
            </a:p>
          </p:txBody>
        </p:sp>
        <p:sp>
          <p:nvSpPr>
            <p:cNvPr id="85" name="Rounded Rectangle 45">
              <a:extLst>
                <a:ext uri="{FF2B5EF4-FFF2-40B4-BE49-F238E27FC236}">
                  <a16:creationId xmlns:a16="http://schemas.microsoft.com/office/drawing/2014/main" id="{12C1E7FD-39B3-A1DC-E725-102E3C921444}"/>
                </a:ext>
              </a:extLst>
            </p:cNvPr>
            <p:cNvSpPr/>
            <p:nvPr/>
          </p:nvSpPr>
          <p:spPr>
            <a:xfrm>
              <a:off x="5738711" y="5346536"/>
              <a:ext cx="3191502" cy="471826"/>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0" rIns="91440" bIns="0" rtlCol="0" anchor="t"/>
            <a:lstStyle/>
            <a:p>
              <a:pPr marL="0" marR="0" lvl="0" indent="0" algn="ctr" defTabSz="109044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chemeClr val="tx1"/>
                </a:solidFill>
                <a:effectLst/>
                <a:uLnTx/>
                <a:uFillTx/>
                <a:latin typeface="Arial"/>
                <a:ea typeface="+mn-ea"/>
                <a:cs typeface="Calibri" panose="020F0502020204030204" pitchFamily="34" charset="0"/>
              </a:endParaRPr>
            </a:p>
          </p:txBody>
        </p:sp>
        <p:sp>
          <p:nvSpPr>
            <p:cNvPr id="86" name="TextBox 85">
              <a:extLst>
                <a:ext uri="{FF2B5EF4-FFF2-40B4-BE49-F238E27FC236}">
                  <a16:creationId xmlns:a16="http://schemas.microsoft.com/office/drawing/2014/main" id="{DA6CE3AC-759A-6550-2200-C59995532AAA}"/>
                </a:ext>
              </a:extLst>
            </p:cNvPr>
            <p:cNvSpPr txBox="1"/>
            <p:nvPr/>
          </p:nvSpPr>
          <p:spPr>
            <a:xfrm>
              <a:off x="6263207" y="5434458"/>
              <a:ext cx="2667005" cy="336174"/>
            </a:xfrm>
            <a:prstGeom prst="rect">
              <a:avLst/>
            </a:prstGeom>
            <a:noFill/>
          </p:spPr>
          <p:txBody>
            <a:bodyPr wrap="square" tIns="0" bIns="0" anchor="ctr">
              <a:no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Arial"/>
                  <a:ea typeface="+mn-ea"/>
                  <a:cs typeface="Calibri" panose="020F0502020204030204" pitchFamily="34" charset="0"/>
                </a:rPr>
                <a:t>DLP and Encryption</a:t>
              </a:r>
            </a:p>
          </p:txBody>
        </p:sp>
        <p:pic>
          <p:nvPicPr>
            <p:cNvPr id="87" name="Picture 86">
              <a:extLst>
                <a:ext uri="{FF2B5EF4-FFF2-40B4-BE49-F238E27FC236}">
                  <a16:creationId xmlns:a16="http://schemas.microsoft.com/office/drawing/2014/main" id="{6FEB1994-8F5B-62CA-346B-4E8231C008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93087" y="1552014"/>
              <a:ext cx="2420199" cy="1107067"/>
            </a:xfrm>
            <a:prstGeom prst="rect">
              <a:avLst/>
            </a:prstGeom>
          </p:spPr>
        </p:pic>
        <p:cxnSp>
          <p:nvCxnSpPr>
            <p:cNvPr id="88" name="Straight Arrow Connector 87">
              <a:extLst>
                <a:ext uri="{FF2B5EF4-FFF2-40B4-BE49-F238E27FC236}">
                  <a16:creationId xmlns:a16="http://schemas.microsoft.com/office/drawing/2014/main" id="{37E79565-6E12-0AAF-FAF9-5C3F73F47DDF}"/>
                </a:ext>
              </a:extLst>
            </p:cNvPr>
            <p:cNvCxnSpPr>
              <a:cxnSpLocks/>
            </p:cNvCxnSpPr>
            <p:nvPr/>
          </p:nvCxnSpPr>
          <p:spPr>
            <a:xfrm>
              <a:off x="7558257" y="2687523"/>
              <a:ext cx="0" cy="370401"/>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89" name="Straight Arrow Connector 88">
              <a:extLst>
                <a:ext uri="{FF2B5EF4-FFF2-40B4-BE49-F238E27FC236}">
                  <a16:creationId xmlns:a16="http://schemas.microsoft.com/office/drawing/2014/main" id="{85A47392-1C6C-668F-AF2B-FD27E5A6B165}"/>
                </a:ext>
              </a:extLst>
            </p:cNvPr>
            <p:cNvCxnSpPr>
              <a:cxnSpLocks/>
            </p:cNvCxnSpPr>
            <p:nvPr/>
          </p:nvCxnSpPr>
          <p:spPr>
            <a:xfrm>
              <a:off x="7203186" y="2687523"/>
              <a:ext cx="0" cy="370401"/>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90" name="Straight Arrow Connector 89">
              <a:extLst>
                <a:ext uri="{FF2B5EF4-FFF2-40B4-BE49-F238E27FC236}">
                  <a16:creationId xmlns:a16="http://schemas.microsoft.com/office/drawing/2014/main" id="{4B5ACBF2-E014-0E0B-C35B-4C21D78122C6}"/>
                </a:ext>
              </a:extLst>
            </p:cNvPr>
            <p:cNvCxnSpPr>
              <a:cxnSpLocks/>
            </p:cNvCxnSpPr>
            <p:nvPr/>
          </p:nvCxnSpPr>
          <p:spPr>
            <a:xfrm>
              <a:off x="6873266" y="2687523"/>
              <a:ext cx="0" cy="370401"/>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pic>
          <p:nvPicPr>
            <p:cNvPr id="91" name="Picture 90">
              <a:extLst>
                <a:ext uri="{FF2B5EF4-FFF2-40B4-BE49-F238E27FC236}">
                  <a16:creationId xmlns:a16="http://schemas.microsoft.com/office/drawing/2014/main" id="{11693047-2BEE-7EC6-1822-A95068ED594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6319" y="5386728"/>
              <a:ext cx="371200" cy="371200"/>
            </a:xfrm>
            <a:prstGeom prst="rect">
              <a:avLst/>
            </a:prstGeom>
          </p:spPr>
        </p:pic>
        <p:pic>
          <p:nvPicPr>
            <p:cNvPr id="92" name="Picture 91">
              <a:extLst>
                <a:ext uri="{FF2B5EF4-FFF2-40B4-BE49-F238E27FC236}">
                  <a16:creationId xmlns:a16="http://schemas.microsoft.com/office/drawing/2014/main" id="{FE84F8C4-FB78-F987-9CDD-4D1573CE3B7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87893" y="4284816"/>
              <a:ext cx="362576" cy="362576"/>
            </a:xfrm>
            <a:prstGeom prst="rect">
              <a:avLst/>
            </a:prstGeom>
          </p:spPr>
        </p:pic>
        <p:pic>
          <p:nvPicPr>
            <p:cNvPr id="93" name="Picture 92">
              <a:extLst>
                <a:ext uri="{FF2B5EF4-FFF2-40B4-BE49-F238E27FC236}">
                  <a16:creationId xmlns:a16="http://schemas.microsoft.com/office/drawing/2014/main" id="{F7B96E6B-A422-F32E-F92D-7ECC53D99D3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00631" y="4826980"/>
              <a:ext cx="362577" cy="362577"/>
            </a:xfrm>
            <a:prstGeom prst="rect">
              <a:avLst/>
            </a:prstGeom>
          </p:spPr>
        </p:pic>
        <p:pic>
          <p:nvPicPr>
            <p:cNvPr id="94" name="Picture 93">
              <a:extLst>
                <a:ext uri="{FF2B5EF4-FFF2-40B4-BE49-F238E27FC236}">
                  <a16:creationId xmlns:a16="http://schemas.microsoft.com/office/drawing/2014/main" id="{F1157B7F-1E69-786F-4352-B2A7E166330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91007" y="3726780"/>
              <a:ext cx="359462" cy="357871"/>
            </a:xfrm>
            <a:prstGeom prst="rect">
              <a:avLst/>
            </a:prstGeom>
          </p:spPr>
        </p:pic>
        <p:sp>
          <p:nvSpPr>
            <p:cNvPr id="95" name="Rounded Rectangle 45">
              <a:extLst>
                <a:ext uri="{FF2B5EF4-FFF2-40B4-BE49-F238E27FC236}">
                  <a16:creationId xmlns:a16="http://schemas.microsoft.com/office/drawing/2014/main" id="{8EFEAD43-E317-3C75-B12E-0BC8F4CC9707}"/>
                </a:ext>
              </a:extLst>
            </p:cNvPr>
            <p:cNvSpPr/>
            <p:nvPr/>
          </p:nvSpPr>
          <p:spPr>
            <a:xfrm>
              <a:off x="5099546" y="3105033"/>
              <a:ext cx="506919" cy="271332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0" rIns="91440" bIns="0" rtlCol="0" anchor="t"/>
            <a:lstStyle/>
            <a:p>
              <a:pPr marL="0" marR="0" lvl="0" indent="0" algn="ctr" defTabSz="109044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chemeClr val="tx1"/>
                </a:solidFill>
                <a:effectLst/>
                <a:uLnTx/>
                <a:uFillTx/>
                <a:latin typeface="Arial"/>
                <a:ea typeface="+mn-ea"/>
                <a:cs typeface="Calibri" panose="020F0502020204030204" pitchFamily="34" charset="0"/>
              </a:endParaRPr>
            </a:p>
          </p:txBody>
        </p:sp>
        <p:sp>
          <p:nvSpPr>
            <p:cNvPr id="96" name="TextBox 95">
              <a:extLst>
                <a:ext uri="{FF2B5EF4-FFF2-40B4-BE49-F238E27FC236}">
                  <a16:creationId xmlns:a16="http://schemas.microsoft.com/office/drawing/2014/main" id="{E6FDF0DD-1AAA-0BC1-A805-38EAB8E76831}"/>
                </a:ext>
              </a:extLst>
            </p:cNvPr>
            <p:cNvSpPr txBox="1"/>
            <p:nvPr/>
          </p:nvSpPr>
          <p:spPr>
            <a:xfrm rot="16200000">
              <a:off x="3997883" y="4263017"/>
              <a:ext cx="2728403" cy="336174"/>
            </a:xfrm>
            <a:prstGeom prst="rect">
              <a:avLst/>
            </a:prstGeom>
            <a:noFill/>
          </p:spPr>
          <p:txBody>
            <a:bodyPr wrap="square" tIns="0" bIns="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Arial"/>
                  <a:ea typeface="+mn-ea"/>
                  <a:cs typeface="Calibri" panose="020F0502020204030204" pitchFamily="34" charset="0"/>
                </a:rPr>
                <a:t>Email Resiliency and </a:t>
              </a:r>
              <a:r>
                <a:rPr kumimoji="0" lang="en-US" sz="1200" b="1" i="0" u="none" strike="noStrike" kern="1200" cap="none" spc="0" normalizeH="0" baseline="0" noProof="0" dirty="0" err="1">
                  <a:ln>
                    <a:noFill/>
                  </a:ln>
                  <a:effectLst/>
                  <a:uLnTx/>
                  <a:uFillTx/>
                  <a:latin typeface="Arial"/>
                  <a:ea typeface="+mn-ea"/>
                  <a:cs typeface="Calibri" panose="020F0502020204030204" pitchFamily="34" charset="0"/>
                </a:rPr>
                <a:t>Continnuity</a:t>
              </a:r>
              <a:endParaRPr kumimoji="0" lang="en-US" sz="1200" b="1" i="0" u="none" strike="noStrike" kern="1200" cap="none" spc="0" normalizeH="0" baseline="0" noProof="0" dirty="0">
                <a:ln>
                  <a:noFill/>
                </a:ln>
                <a:effectLst/>
                <a:uLnTx/>
                <a:uFillTx/>
                <a:latin typeface="Arial"/>
                <a:ea typeface="+mn-ea"/>
                <a:cs typeface="Calibri" panose="020F0502020204030204" pitchFamily="34" charset="0"/>
              </a:endParaRPr>
            </a:p>
          </p:txBody>
        </p:sp>
        <p:pic>
          <p:nvPicPr>
            <p:cNvPr id="97" name="Picture 96" descr="A black and grey logo&#10;&#10;Description automatically generated">
              <a:extLst>
                <a:ext uri="{FF2B5EF4-FFF2-40B4-BE49-F238E27FC236}">
                  <a16:creationId xmlns:a16="http://schemas.microsoft.com/office/drawing/2014/main" id="{D2E49EF9-E262-8D60-FB85-E97FE68DF0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55364" y="1965762"/>
              <a:ext cx="1032127" cy="176590"/>
            </a:xfrm>
            <a:prstGeom prst="rect">
              <a:avLst/>
            </a:prstGeom>
          </p:spPr>
        </p:pic>
        <p:cxnSp>
          <p:nvCxnSpPr>
            <p:cNvPr id="98" name="Straight Connector 97">
              <a:extLst>
                <a:ext uri="{FF2B5EF4-FFF2-40B4-BE49-F238E27FC236}">
                  <a16:creationId xmlns:a16="http://schemas.microsoft.com/office/drawing/2014/main" id="{B387C27A-4489-8EAE-7C5F-99DB357336F1}"/>
                </a:ext>
              </a:extLst>
            </p:cNvPr>
            <p:cNvCxnSpPr>
              <a:cxnSpLocks/>
            </p:cNvCxnSpPr>
            <p:nvPr/>
          </p:nvCxnSpPr>
          <p:spPr>
            <a:xfrm flipH="1">
              <a:off x="6860564" y="2162225"/>
              <a:ext cx="1000173" cy="0"/>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99" name="TextBox 25">
              <a:extLst>
                <a:ext uri="{FF2B5EF4-FFF2-40B4-BE49-F238E27FC236}">
                  <a16:creationId xmlns:a16="http://schemas.microsoft.com/office/drawing/2014/main" id="{75CAC882-8E9C-E178-55E7-6F44E6478F18}"/>
                </a:ext>
              </a:extLst>
            </p:cNvPr>
            <p:cNvSpPr txBox="1"/>
            <p:nvPr/>
          </p:nvSpPr>
          <p:spPr>
            <a:xfrm>
              <a:off x="6802450" y="2198036"/>
              <a:ext cx="1159980" cy="215444"/>
            </a:xfrm>
            <a:prstGeom prst="rect">
              <a:avLst/>
            </a:prstGeom>
            <a:noFill/>
          </p:spPr>
          <p:txBody>
            <a:bodyPr wrap="square" rtlCol="0">
              <a:spAutoFit/>
            </a:bodyPr>
            <a:lstStyle/>
            <a:p>
              <a:pPr algn="ctr"/>
              <a:r>
                <a:rPr lang="es-ES_tradnl" sz="800" b="1" dirty="0">
                  <a:solidFill>
                    <a:schemeClr val="tx2">
                      <a:lumMod val="65000"/>
                      <a:lumOff val="35000"/>
                    </a:schemeClr>
                  </a:solidFill>
                  <a:latin typeface="Arial" panose="020B0604020202020204" pitchFamily="34" charset="0"/>
                  <a:cs typeface="Arial" panose="020B0604020202020204" pitchFamily="34" charset="0"/>
                </a:rPr>
                <a:t>CAPTURE ATP</a:t>
              </a:r>
            </a:p>
          </p:txBody>
        </p:sp>
        <p:sp>
          <p:nvSpPr>
            <p:cNvPr id="100" name="TextBox 25">
              <a:extLst>
                <a:ext uri="{FF2B5EF4-FFF2-40B4-BE49-F238E27FC236}">
                  <a16:creationId xmlns:a16="http://schemas.microsoft.com/office/drawing/2014/main" id="{D119936F-C363-E128-2881-1D6F93865917}"/>
                </a:ext>
              </a:extLst>
            </p:cNvPr>
            <p:cNvSpPr txBox="1"/>
            <p:nvPr/>
          </p:nvSpPr>
          <p:spPr>
            <a:xfrm>
              <a:off x="6487395" y="2378620"/>
              <a:ext cx="1790089" cy="215444"/>
            </a:xfrm>
            <a:prstGeom prst="rect">
              <a:avLst/>
            </a:prstGeom>
            <a:noFill/>
          </p:spPr>
          <p:txBody>
            <a:bodyPr wrap="square" rtlCol="0">
              <a:spAutoFit/>
            </a:bodyPr>
            <a:lstStyle/>
            <a:p>
              <a:pPr algn="ctr"/>
              <a:r>
                <a:rPr lang="es-ES_tradnl" sz="800" b="1" dirty="0">
                  <a:solidFill>
                    <a:schemeClr val="bg1">
                      <a:lumMod val="50000"/>
                    </a:schemeClr>
                  </a:solidFill>
                  <a:latin typeface="Arial" panose="020B0604020202020204" pitchFamily="34" charset="0"/>
                  <a:cs typeface="Arial" panose="020B0604020202020204" pitchFamily="34" charset="0"/>
                </a:rPr>
                <a:t>Sandbox | </a:t>
              </a:r>
              <a:r>
                <a:rPr lang="es-ES_tradnl" sz="800" b="1" dirty="0" err="1">
                  <a:solidFill>
                    <a:schemeClr val="bg1">
                      <a:lumMod val="50000"/>
                    </a:schemeClr>
                  </a:solidFill>
                  <a:latin typeface="Arial" panose="020B0604020202020204" pitchFamily="34" charset="0"/>
                  <a:cs typeface="Arial" panose="020B0604020202020204" pitchFamily="34" charset="0"/>
                </a:rPr>
                <a:t>Threat</a:t>
              </a:r>
              <a:r>
                <a:rPr lang="es-ES_tradnl" sz="800" b="1" dirty="0">
                  <a:solidFill>
                    <a:schemeClr val="bg1">
                      <a:lumMod val="50000"/>
                    </a:schemeClr>
                  </a:solidFill>
                  <a:latin typeface="Arial" panose="020B0604020202020204" pitchFamily="34" charset="0"/>
                  <a:cs typeface="Arial" panose="020B0604020202020204" pitchFamily="34" charset="0"/>
                </a:rPr>
                <a:t> </a:t>
              </a:r>
              <a:r>
                <a:rPr lang="es-ES_tradnl" sz="800" b="1" dirty="0" err="1">
                  <a:solidFill>
                    <a:schemeClr val="bg1">
                      <a:lumMod val="50000"/>
                    </a:schemeClr>
                  </a:solidFill>
                  <a:latin typeface="Arial" panose="020B0604020202020204" pitchFamily="34" charset="0"/>
                  <a:cs typeface="Arial" panose="020B0604020202020204" pitchFamily="34" charset="0"/>
                </a:rPr>
                <a:t>Intelligence</a:t>
              </a:r>
              <a:endParaRPr lang="es-ES_tradnl" sz="800" b="1" dirty="0">
                <a:solidFill>
                  <a:schemeClr val="bg1">
                    <a:lumMod val="50000"/>
                  </a:schemeClr>
                </a:solidFill>
                <a:latin typeface="Arial" panose="020B0604020202020204" pitchFamily="34" charset="0"/>
                <a:cs typeface="Arial" panose="020B0604020202020204" pitchFamily="34" charset="0"/>
              </a:endParaRPr>
            </a:p>
          </p:txBody>
        </p:sp>
        <p:grpSp>
          <p:nvGrpSpPr>
            <p:cNvPr id="101" name="Group 100">
              <a:extLst>
                <a:ext uri="{FF2B5EF4-FFF2-40B4-BE49-F238E27FC236}">
                  <a16:creationId xmlns:a16="http://schemas.microsoft.com/office/drawing/2014/main" id="{3AE83BC4-6061-E0FE-2CE3-2974591B36EB}"/>
                </a:ext>
              </a:extLst>
            </p:cNvPr>
            <p:cNvGrpSpPr/>
            <p:nvPr/>
          </p:nvGrpSpPr>
          <p:grpSpPr>
            <a:xfrm>
              <a:off x="2551140" y="3350992"/>
              <a:ext cx="1652042" cy="2129263"/>
              <a:chOff x="5370141" y="2972771"/>
              <a:chExt cx="1652042" cy="2129263"/>
            </a:xfrm>
            <a:solidFill>
              <a:schemeClr val="bg1">
                <a:lumMod val="85000"/>
              </a:schemeClr>
            </a:solidFill>
          </p:grpSpPr>
          <p:sp>
            <p:nvSpPr>
              <p:cNvPr id="108" name="Rounded Rectangle 45">
                <a:extLst>
                  <a:ext uri="{FF2B5EF4-FFF2-40B4-BE49-F238E27FC236}">
                    <a16:creationId xmlns:a16="http://schemas.microsoft.com/office/drawing/2014/main" id="{023E9FD2-C4BC-9217-9E21-64030B036276}"/>
                  </a:ext>
                </a:extLst>
              </p:cNvPr>
              <p:cNvSpPr/>
              <p:nvPr/>
            </p:nvSpPr>
            <p:spPr>
              <a:xfrm>
                <a:off x="5370141" y="2972771"/>
                <a:ext cx="1652042" cy="2129263"/>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228600" tIns="0" rIns="91440" bIns="0" rtlCol="0" anchor="t"/>
              <a:lstStyle/>
              <a:p>
                <a:pPr marL="0" marR="0" lvl="0" indent="0" algn="ctr" defTabSz="109044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chemeClr val="tx1"/>
                  </a:solidFill>
                  <a:effectLst/>
                  <a:uLnTx/>
                  <a:uFillTx/>
                  <a:latin typeface="Arial"/>
                  <a:ea typeface="+mn-ea"/>
                  <a:cs typeface="Calibri" panose="020F0502020204030204" pitchFamily="34" charset="0"/>
                </a:endParaRPr>
              </a:p>
            </p:txBody>
          </p:sp>
          <p:pic>
            <p:nvPicPr>
              <p:cNvPr id="109" name="Picture 108" descr="A black and grey letter&#10;&#10;Description automatically generated">
                <a:extLst>
                  <a:ext uri="{FF2B5EF4-FFF2-40B4-BE49-F238E27FC236}">
                    <a16:creationId xmlns:a16="http://schemas.microsoft.com/office/drawing/2014/main" id="{18BB53B7-32AD-D79A-5A67-ED65191637D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92948" y="3792729"/>
                <a:ext cx="1370078" cy="175541"/>
              </a:xfrm>
              <a:prstGeom prst="rect">
                <a:avLst/>
              </a:prstGeom>
              <a:grpFill/>
            </p:spPr>
          </p:pic>
          <p:pic>
            <p:nvPicPr>
              <p:cNvPr id="110" name="Picture 109" descr="A close-up of a logo&#10;&#10;Description automatically generated">
                <a:extLst>
                  <a:ext uri="{FF2B5EF4-FFF2-40B4-BE49-F238E27FC236}">
                    <a16:creationId xmlns:a16="http://schemas.microsoft.com/office/drawing/2014/main" id="{3A2BB33F-84D1-2F7A-A2F7-CD8CB23C29D6}"/>
                  </a:ext>
                </a:extLst>
              </p:cNvPr>
              <p:cNvPicPr>
                <a:picLocks noChangeAspect="1"/>
              </p:cNvPicPr>
              <p:nvPr/>
            </p:nvPicPr>
            <p:blipFill rotWithShape="1">
              <a:blip r:embed="rId13">
                <a:extLst>
                  <a:ext uri="{28A0092B-C50C-407E-A947-70E740481C1C}">
                    <a14:useLocalDpi xmlns:a14="http://schemas.microsoft.com/office/drawing/2010/main" val="0"/>
                  </a:ext>
                </a:extLst>
              </a:blip>
              <a:srcRect l="10791" t="30209" r="11114" b="27464"/>
              <a:stretch/>
            </p:blipFill>
            <p:spPr>
              <a:xfrm>
                <a:off x="5607036" y="3398510"/>
                <a:ext cx="1179401" cy="234937"/>
              </a:xfrm>
              <a:prstGeom prst="rect">
                <a:avLst/>
              </a:prstGeom>
              <a:grpFill/>
            </p:spPr>
          </p:pic>
          <p:pic>
            <p:nvPicPr>
              <p:cNvPr id="111" name="Imagen 45" descr="Logotipo&#10;&#10;Descripción generada automáticamente">
                <a:extLst>
                  <a:ext uri="{FF2B5EF4-FFF2-40B4-BE49-F238E27FC236}">
                    <a16:creationId xmlns:a16="http://schemas.microsoft.com/office/drawing/2014/main" id="{F11297E7-30CF-A75E-53A4-4AE2D2D4CC89}"/>
                  </a:ext>
                </a:extLst>
              </p:cNvPr>
              <p:cNvPicPr>
                <a:picLocks noChangeAspect="1"/>
              </p:cNvPicPr>
              <p:nvPr/>
            </p:nvPicPr>
            <p:blipFill>
              <a:blip r:embed="rId14"/>
              <a:stretch>
                <a:fillRect/>
              </a:stretch>
            </p:blipFill>
            <p:spPr>
              <a:xfrm>
                <a:off x="5666924" y="4143933"/>
                <a:ext cx="1014959" cy="229952"/>
              </a:xfrm>
              <a:prstGeom prst="rect">
                <a:avLst/>
              </a:prstGeom>
              <a:grpFill/>
            </p:spPr>
          </p:pic>
          <p:pic>
            <p:nvPicPr>
              <p:cNvPr id="112" name="Imagen 46" descr="Un letrero de color negro&#10;&#10;Descripción generada automáticamente con confianza baja">
                <a:extLst>
                  <a:ext uri="{FF2B5EF4-FFF2-40B4-BE49-F238E27FC236}">
                    <a16:creationId xmlns:a16="http://schemas.microsoft.com/office/drawing/2014/main" id="{FA1196E7-B84F-5F49-FA44-F574EAD1C080}"/>
                  </a:ext>
                </a:extLst>
              </p:cNvPr>
              <p:cNvPicPr>
                <a:picLocks noChangeAspect="1"/>
              </p:cNvPicPr>
              <p:nvPr/>
            </p:nvPicPr>
            <p:blipFill>
              <a:blip r:embed="rId15"/>
              <a:stretch>
                <a:fillRect/>
              </a:stretch>
            </p:blipFill>
            <p:spPr>
              <a:xfrm>
                <a:off x="5696983" y="4549548"/>
                <a:ext cx="1006274" cy="220709"/>
              </a:xfrm>
              <a:prstGeom prst="rect">
                <a:avLst/>
              </a:prstGeom>
              <a:grpFill/>
            </p:spPr>
          </p:pic>
        </p:grpSp>
        <p:sp>
          <p:nvSpPr>
            <p:cNvPr id="102" name="Arrow: Right 101">
              <a:extLst>
                <a:ext uri="{FF2B5EF4-FFF2-40B4-BE49-F238E27FC236}">
                  <a16:creationId xmlns:a16="http://schemas.microsoft.com/office/drawing/2014/main" id="{F8243F00-47F7-2B3A-3800-EC0A2F256785}"/>
                </a:ext>
              </a:extLst>
            </p:cNvPr>
            <p:cNvSpPr/>
            <p:nvPr/>
          </p:nvSpPr>
          <p:spPr>
            <a:xfrm>
              <a:off x="4494618" y="4586459"/>
              <a:ext cx="357247" cy="220709"/>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3" name="Arrow: Right 102">
              <a:extLst>
                <a:ext uri="{FF2B5EF4-FFF2-40B4-BE49-F238E27FC236}">
                  <a16:creationId xmlns:a16="http://schemas.microsoft.com/office/drawing/2014/main" id="{DA8123AB-F65A-8AE8-4577-A58F1DF033C9}"/>
                </a:ext>
              </a:extLst>
            </p:cNvPr>
            <p:cNvSpPr/>
            <p:nvPr/>
          </p:nvSpPr>
          <p:spPr>
            <a:xfrm>
              <a:off x="9158606" y="4708282"/>
              <a:ext cx="357247" cy="220709"/>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4" name="Arrow: Right 103">
              <a:extLst>
                <a:ext uri="{FF2B5EF4-FFF2-40B4-BE49-F238E27FC236}">
                  <a16:creationId xmlns:a16="http://schemas.microsoft.com/office/drawing/2014/main" id="{31E0FF72-36EB-9312-F3B0-5B3D47A45511}"/>
                </a:ext>
              </a:extLst>
            </p:cNvPr>
            <p:cNvSpPr/>
            <p:nvPr/>
          </p:nvSpPr>
          <p:spPr>
            <a:xfrm rot="10800000">
              <a:off x="9104223" y="4116685"/>
              <a:ext cx="357247" cy="220709"/>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5" name="Arrow: Right 104">
              <a:extLst>
                <a:ext uri="{FF2B5EF4-FFF2-40B4-BE49-F238E27FC236}">
                  <a16:creationId xmlns:a16="http://schemas.microsoft.com/office/drawing/2014/main" id="{D4D7C333-8888-F060-0C57-4F93903D9B57}"/>
                </a:ext>
              </a:extLst>
            </p:cNvPr>
            <p:cNvSpPr/>
            <p:nvPr/>
          </p:nvSpPr>
          <p:spPr>
            <a:xfrm rot="10800000">
              <a:off x="4450954" y="4019809"/>
              <a:ext cx="357247" cy="220709"/>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06" name="TextBox 105">
              <a:extLst>
                <a:ext uri="{FF2B5EF4-FFF2-40B4-BE49-F238E27FC236}">
                  <a16:creationId xmlns:a16="http://schemas.microsoft.com/office/drawing/2014/main" id="{472672FE-37EE-BF8E-D66D-AA208BBBDCDC}"/>
                </a:ext>
              </a:extLst>
            </p:cNvPr>
            <p:cNvSpPr txBox="1"/>
            <p:nvPr/>
          </p:nvSpPr>
          <p:spPr>
            <a:xfrm>
              <a:off x="8942952" y="3656220"/>
              <a:ext cx="823957" cy="336174"/>
            </a:xfrm>
            <a:prstGeom prst="rect">
              <a:avLst/>
            </a:prstGeom>
            <a:noFill/>
          </p:spPr>
          <p:txBody>
            <a:bodyPr wrap="square" tIns="0" bIns="0" anchor="ctr">
              <a:no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Arial"/>
                  <a:ea typeface="+mn-ea"/>
                  <a:cs typeface="Calibri" panose="020F0502020204030204" pitchFamily="34" charset="0"/>
                </a:rPr>
                <a:t>Inbound</a:t>
              </a:r>
            </a:p>
          </p:txBody>
        </p:sp>
        <p:sp>
          <p:nvSpPr>
            <p:cNvPr id="107" name="TextBox 106">
              <a:extLst>
                <a:ext uri="{FF2B5EF4-FFF2-40B4-BE49-F238E27FC236}">
                  <a16:creationId xmlns:a16="http://schemas.microsoft.com/office/drawing/2014/main" id="{F37D63F6-7913-1894-361E-A7F13BCB068B}"/>
                </a:ext>
              </a:extLst>
            </p:cNvPr>
            <p:cNvSpPr txBox="1"/>
            <p:nvPr/>
          </p:nvSpPr>
          <p:spPr>
            <a:xfrm>
              <a:off x="4148340" y="4879973"/>
              <a:ext cx="1006274" cy="336174"/>
            </a:xfrm>
            <a:prstGeom prst="rect">
              <a:avLst/>
            </a:prstGeom>
            <a:noFill/>
          </p:spPr>
          <p:txBody>
            <a:bodyPr wrap="square" tIns="0" bIns="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Arial"/>
                  <a:ea typeface="+mn-ea"/>
                  <a:cs typeface="Calibri" panose="020F0502020204030204" pitchFamily="34" charset="0"/>
                </a:rPr>
                <a:t>Outbound</a:t>
              </a:r>
            </a:p>
          </p:txBody>
        </p:sp>
      </p:grpSp>
    </p:spTree>
    <p:extLst>
      <p:ext uri="{BB962C8B-B14F-4D97-AF65-F5344CB8AC3E}">
        <p14:creationId xmlns:p14="http://schemas.microsoft.com/office/powerpoint/2010/main" val="1935563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AE15BC-58D5-8B52-CBDB-731D7A7E0493}"/>
              </a:ext>
            </a:extLst>
          </p:cNvPr>
          <p:cNvSpPr>
            <a:spLocks noGrp="1"/>
          </p:cNvSpPr>
          <p:nvPr>
            <p:ph type="sldNum" sz="quarter" idx="12"/>
          </p:nvPr>
        </p:nvSpPr>
        <p:spPr/>
        <p:txBody>
          <a:bodyPr/>
          <a:lstStyle/>
          <a:p>
            <a:fld id="{068BCA6D-6259-44E2-97C8-5D261EFBA7C4}" type="slidenum">
              <a:rPr lang="en-GB" smtClean="0"/>
              <a:pPr/>
              <a:t>35</a:t>
            </a:fld>
            <a:endParaRPr lang="en-GB"/>
          </a:p>
        </p:txBody>
      </p:sp>
      <p:sp>
        <p:nvSpPr>
          <p:cNvPr id="5" name="CuadroTexto 3">
            <a:extLst>
              <a:ext uri="{FF2B5EF4-FFF2-40B4-BE49-F238E27FC236}">
                <a16:creationId xmlns:a16="http://schemas.microsoft.com/office/drawing/2014/main" id="{160A2916-C78A-A40E-7ECD-76ECF5707434}"/>
              </a:ext>
            </a:extLst>
          </p:cNvPr>
          <p:cNvSpPr txBox="1"/>
          <p:nvPr/>
        </p:nvSpPr>
        <p:spPr>
          <a:xfrm>
            <a:off x="271863" y="577973"/>
            <a:ext cx="7276249" cy="461665"/>
          </a:xfrm>
          <a:prstGeom prst="rect">
            <a:avLst/>
          </a:prstGeom>
          <a:noFill/>
        </p:spPr>
        <p:txBody>
          <a:bodyPr wrap="square" rtlCol="0">
            <a:spAutoFit/>
          </a:bodyPr>
          <a:lstStyle/>
          <a:p>
            <a:r>
              <a:rPr lang="es-ES_tradnl" sz="2400" b="1" dirty="0" err="1">
                <a:latin typeface="Arial" panose="020B0604020202020204" pitchFamily="34" charset="0"/>
                <a:cs typeface="Arial" panose="020B0604020202020204" pitchFamily="34" charset="0"/>
              </a:rPr>
              <a:t>SonicWall</a:t>
            </a:r>
            <a:r>
              <a:rPr lang="es-ES_tradnl" sz="2400" b="1" dirty="0">
                <a:latin typeface="Arial" panose="020B0604020202020204" pitchFamily="34" charset="0"/>
                <a:cs typeface="Arial" panose="020B0604020202020204" pitchFamily="34" charset="0"/>
              </a:rPr>
              <a:t> </a:t>
            </a:r>
            <a:r>
              <a:rPr lang="es-ES_tradnl" sz="2400" b="1" dirty="0" err="1">
                <a:latin typeface="Arial" panose="020B0604020202020204" pitchFamily="34" charset="0"/>
                <a:cs typeface="Arial" panose="020B0604020202020204" pitchFamily="34" charset="0"/>
              </a:rPr>
              <a:t>Secure</a:t>
            </a:r>
            <a:r>
              <a:rPr lang="es-ES_tradnl" sz="2400" b="1" dirty="0">
                <a:latin typeface="Arial" panose="020B0604020202020204" pitchFamily="34" charset="0"/>
                <a:cs typeface="Arial" panose="020B0604020202020204" pitchFamily="34" charset="0"/>
              </a:rPr>
              <a:t> Mobile Access (SMA)</a:t>
            </a:r>
          </a:p>
        </p:txBody>
      </p:sp>
      <p:sp>
        <p:nvSpPr>
          <p:cNvPr id="2" name="CuadroTexto 3">
            <a:extLst>
              <a:ext uri="{FF2B5EF4-FFF2-40B4-BE49-F238E27FC236}">
                <a16:creationId xmlns:a16="http://schemas.microsoft.com/office/drawing/2014/main" id="{A6E7AB5D-3EBF-852C-7DE3-0C8D676DED04}"/>
              </a:ext>
            </a:extLst>
          </p:cNvPr>
          <p:cNvSpPr txBox="1"/>
          <p:nvPr/>
        </p:nvSpPr>
        <p:spPr>
          <a:xfrm>
            <a:off x="271864" y="1039638"/>
            <a:ext cx="3497880" cy="369332"/>
          </a:xfrm>
          <a:prstGeom prst="rect">
            <a:avLst/>
          </a:prstGeom>
          <a:noFill/>
        </p:spPr>
        <p:txBody>
          <a:bodyPr wrap="square" rtlCol="0">
            <a:spAutoFit/>
          </a:bodyPr>
          <a:lstStyle/>
          <a:p>
            <a:r>
              <a:rPr lang="es-ES_tradnl" dirty="0" err="1">
                <a:solidFill>
                  <a:schemeClr val="accent1"/>
                </a:solidFill>
                <a:latin typeface="Arial" panose="020B0604020202020204" pitchFamily="34" charset="0"/>
                <a:cs typeface="Arial" panose="020B0604020202020204" pitchFamily="34" charset="0"/>
              </a:rPr>
              <a:t>Secure</a:t>
            </a:r>
            <a:r>
              <a:rPr lang="es-ES_tradnl" dirty="0">
                <a:solidFill>
                  <a:schemeClr val="accent1"/>
                </a:solidFill>
                <a:latin typeface="Arial" panose="020B0604020202020204" pitchFamily="34" charset="0"/>
                <a:cs typeface="Arial" panose="020B0604020202020204" pitchFamily="34" charset="0"/>
              </a:rPr>
              <a:t> Remote Access</a:t>
            </a:r>
          </a:p>
        </p:txBody>
      </p:sp>
      <p:cxnSp>
        <p:nvCxnSpPr>
          <p:cNvPr id="3" name="Straight Connector 2">
            <a:extLst>
              <a:ext uri="{FF2B5EF4-FFF2-40B4-BE49-F238E27FC236}">
                <a16:creationId xmlns:a16="http://schemas.microsoft.com/office/drawing/2014/main" id="{41FAE33A-1EBD-9453-F6F6-C0A53AF9FB1A}"/>
              </a:ext>
            </a:extLst>
          </p:cNvPr>
          <p:cNvCxnSpPr>
            <a:cxnSpLocks/>
          </p:cNvCxnSpPr>
          <p:nvPr/>
        </p:nvCxnSpPr>
        <p:spPr>
          <a:xfrm>
            <a:off x="4073481" y="1785258"/>
            <a:ext cx="0" cy="4387477"/>
          </a:xfrm>
          <a:prstGeom prst="line">
            <a:avLst/>
          </a:prstGeom>
          <a:ln w="9525">
            <a:solidFill>
              <a:schemeClr val="bg2"/>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B81A56BD-9216-218D-9F4D-CBF15CC835FA}"/>
              </a:ext>
            </a:extLst>
          </p:cNvPr>
          <p:cNvSpPr/>
          <p:nvPr/>
        </p:nvSpPr>
        <p:spPr>
          <a:xfrm>
            <a:off x="4593157" y="1718928"/>
            <a:ext cx="6952304" cy="43874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62011C9-536F-1AF9-BF02-43A05E9A0794}"/>
              </a:ext>
            </a:extLst>
          </p:cNvPr>
          <p:cNvSpPr txBox="1"/>
          <p:nvPr/>
        </p:nvSpPr>
        <p:spPr>
          <a:xfrm>
            <a:off x="4770116" y="1814431"/>
            <a:ext cx="6546151" cy="3930371"/>
          </a:xfrm>
          <a:prstGeom prst="rect">
            <a:avLst/>
          </a:prstGeom>
          <a:noFill/>
        </p:spPr>
        <p:txBody>
          <a:bodyPr wrap="square">
            <a:spAutoFit/>
          </a:bodyPr>
          <a:lstStyle/>
          <a:p>
            <a:pPr marL="285750" lvl="0" indent="-285750">
              <a:lnSpc>
                <a:spcPct val="150000"/>
              </a:lnSpc>
              <a:buFont typeface="Wingdings" pitchFamily="2" charset="2"/>
              <a:buChar char="§"/>
              <a:defRPr/>
            </a:pPr>
            <a:r>
              <a:rPr lang="es-PE" sz="1600" dirty="0"/>
              <a:t>La solución de </a:t>
            </a:r>
            <a:r>
              <a:rPr lang="es-PE" sz="1600" b="1" dirty="0">
                <a:solidFill>
                  <a:schemeClr val="accent1"/>
                </a:solidFill>
              </a:rPr>
              <a:t>SMA</a:t>
            </a:r>
            <a:r>
              <a:rPr lang="es-PE" sz="1600" b="1" dirty="0">
                <a:solidFill>
                  <a:schemeClr val="accent5"/>
                </a:solidFill>
              </a:rPr>
              <a:t> </a:t>
            </a:r>
            <a:r>
              <a:rPr lang="es-PE" sz="1600" dirty="0"/>
              <a:t>es un </a:t>
            </a:r>
            <a:r>
              <a:rPr lang="es-PE" sz="1600" b="1" dirty="0"/>
              <a:t>Gateway de Acceso Seguro Unificado </a:t>
            </a:r>
            <a:r>
              <a:rPr lang="es-PE" sz="1600" dirty="0"/>
              <a:t>que permite a las organizaciones proporcionar </a:t>
            </a:r>
            <a:r>
              <a:rPr lang="es-PE" sz="1600" b="1" dirty="0"/>
              <a:t>acceso a cualquier usuario, en cualquier momento, en cualquier lugar, y desde cualquier dispositivo</a:t>
            </a:r>
            <a:r>
              <a:rPr lang="es-PE" sz="1600" dirty="0"/>
              <a:t> a los recursos corporativos críticos para los fines de la organización y cumpliendo las políticas de seguridad.</a:t>
            </a:r>
          </a:p>
          <a:p>
            <a:pPr marL="285750" indent="-285750">
              <a:lnSpc>
                <a:spcPct val="150000"/>
              </a:lnSpc>
              <a:buFont typeface="Wingdings" pitchFamily="2" charset="2"/>
              <a:buChar char="§"/>
              <a:defRPr/>
            </a:pPr>
            <a:endParaRPr lang="es-PE" sz="1600" dirty="0"/>
          </a:p>
          <a:p>
            <a:pPr marL="285750" indent="-285750">
              <a:lnSpc>
                <a:spcPct val="150000"/>
              </a:lnSpc>
              <a:buFont typeface="Wingdings" pitchFamily="2" charset="2"/>
              <a:buChar char="§"/>
              <a:defRPr/>
            </a:pPr>
            <a:r>
              <a:rPr lang="es-PE" sz="1600" dirty="0"/>
              <a:t>Principales funcionalidades:</a:t>
            </a:r>
          </a:p>
          <a:p>
            <a:pPr marL="742950" lvl="1" indent="-285750">
              <a:lnSpc>
                <a:spcPct val="150000"/>
              </a:lnSpc>
              <a:buFont typeface="Wingdings" panose="05000000000000000000" pitchFamily="2" charset="2"/>
              <a:buChar char="ü"/>
              <a:defRPr/>
            </a:pPr>
            <a:r>
              <a:rPr lang="es-PE" sz="1400" dirty="0"/>
              <a:t>VPN </a:t>
            </a:r>
            <a:r>
              <a:rPr lang="es-PE" sz="1400" dirty="0" err="1"/>
              <a:t>Allways-On</a:t>
            </a:r>
            <a:endParaRPr lang="es-PE" sz="1400" dirty="0"/>
          </a:p>
          <a:p>
            <a:pPr marL="742950" lvl="1" indent="-285750">
              <a:lnSpc>
                <a:spcPct val="150000"/>
              </a:lnSpc>
              <a:buFont typeface="Wingdings" panose="05000000000000000000" pitchFamily="2" charset="2"/>
              <a:buChar char="ü"/>
              <a:defRPr/>
            </a:pPr>
            <a:r>
              <a:rPr lang="es-PE" sz="1400" dirty="0"/>
              <a:t>Acceso Client-</a:t>
            </a:r>
            <a:r>
              <a:rPr lang="es-PE" sz="1400" dirty="0" err="1"/>
              <a:t>less</a:t>
            </a:r>
            <a:r>
              <a:rPr lang="es-PE" sz="1400" dirty="0"/>
              <a:t> mediante HTML5</a:t>
            </a:r>
          </a:p>
          <a:p>
            <a:pPr marL="742950" lvl="1" indent="-285750">
              <a:lnSpc>
                <a:spcPct val="150000"/>
              </a:lnSpc>
              <a:buFont typeface="Wingdings" panose="05000000000000000000" pitchFamily="2" charset="2"/>
              <a:buChar char="ü"/>
              <a:defRPr/>
            </a:pPr>
            <a:r>
              <a:rPr lang="es-PE" sz="1400" dirty="0"/>
              <a:t>Integración con </a:t>
            </a:r>
            <a:r>
              <a:rPr lang="es-PE" sz="1400" dirty="0" err="1"/>
              <a:t>SonicWall</a:t>
            </a:r>
            <a:r>
              <a:rPr lang="es-PE" sz="1400" dirty="0"/>
              <a:t> Capture ATP</a:t>
            </a:r>
          </a:p>
          <a:p>
            <a:pPr marL="742950" lvl="1" indent="-285750">
              <a:lnSpc>
                <a:spcPct val="150000"/>
              </a:lnSpc>
              <a:buFont typeface="Wingdings" panose="05000000000000000000" pitchFamily="2" charset="2"/>
              <a:buChar char="ü"/>
              <a:defRPr/>
            </a:pPr>
            <a:r>
              <a:rPr lang="es-PE" sz="1400" dirty="0" err="1"/>
              <a:t>GeoIP</a:t>
            </a:r>
            <a:r>
              <a:rPr lang="es-PE" sz="1400" dirty="0"/>
              <a:t> </a:t>
            </a:r>
            <a:r>
              <a:rPr lang="es-PE" sz="1400" dirty="0" err="1"/>
              <a:t>Filter</a:t>
            </a:r>
            <a:r>
              <a:rPr lang="es-PE" sz="1400" dirty="0"/>
              <a:t> y </a:t>
            </a:r>
            <a:r>
              <a:rPr lang="es-PE" sz="1400" dirty="0" err="1"/>
              <a:t>Botnet</a:t>
            </a:r>
            <a:endParaRPr lang="es-PE" sz="1400" dirty="0"/>
          </a:p>
        </p:txBody>
      </p:sp>
      <p:pic>
        <p:nvPicPr>
          <p:cNvPr id="8" name="Picture 7" descr="A circular orange and white logo&#10;&#10;Description automatically generated">
            <a:extLst>
              <a:ext uri="{FF2B5EF4-FFF2-40B4-BE49-F238E27FC236}">
                <a16:creationId xmlns:a16="http://schemas.microsoft.com/office/drawing/2014/main" id="{24DF7AFB-C276-00DA-DFCA-A86659874C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663" y="2550424"/>
            <a:ext cx="2857143" cy="2857143"/>
          </a:xfrm>
          <a:prstGeom prst="rect">
            <a:avLst/>
          </a:prstGeom>
        </p:spPr>
      </p:pic>
    </p:spTree>
    <p:extLst>
      <p:ext uri="{BB962C8B-B14F-4D97-AF65-F5344CB8AC3E}">
        <p14:creationId xmlns:p14="http://schemas.microsoft.com/office/powerpoint/2010/main" val="34150762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5211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AE15BC-58D5-8B52-CBDB-731D7A7E0493}"/>
              </a:ext>
            </a:extLst>
          </p:cNvPr>
          <p:cNvSpPr>
            <a:spLocks noGrp="1"/>
          </p:cNvSpPr>
          <p:nvPr>
            <p:ph type="sldNum" sz="quarter" idx="12"/>
          </p:nvPr>
        </p:nvSpPr>
        <p:spPr/>
        <p:txBody>
          <a:bodyPr/>
          <a:lstStyle/>
          <a:p>
            <a:fld id="{068BCA6D-6259-44E2-97C8-5D261EFBA7C4}" type="slidenum">
              <a:rPr lang="en-GB" smtClean="0"/>
              <a:pPr/>
              <a:t>4</a:t>
            </a:fld>
            <a:endParaRPr lang="en-GB"/>
          </a:p>
        </p:txBody>
      </p:sp>
      <p:sp>
        <p:nvSpPr>
          <p:cNvPr id="113" name="CuadroTexto 3">
            <a:extLst>
              <a:ext uri="{FF2B5EF4-FFF2-40B4-BE49-F238E27FC236}">
                <a16:creationId xmlns:a16="http://schemas.microsoft.com/office/drawing/2014/main" id="{8A7F23DF-F399-37E5-0BD4-7C3C678BDCDB}"/>
              </a:ext>
            </a:extLst>
          </p:cNvPr>
          <p:cNvSpPr txBox="1"/>
          <p:nvPr/>
        </p:nvSpPr>
        <p:spPr>
          <a:xfrm>
            <a:off x="271864" y="577973"/>
            <a:ext cx="4094145" cy="461665"/>
          </a:xfrm>
          <a:prstGeom prst="rect">
            <a:avLst/>
          </a:prstGeom>
          <a:noFill/>
        </p:spPr>
        <p:txBody>
          <a:bodyPr wrap="square" rtlCol="0">
            <a:spAutoFit/>
          </a:bodyPr>
          <a:lstStyle/>
          <a:p>
            <a:r>
              <a:rPr lang="es-ES_tradnl" sz="2400" b="1" dirty="0" err="1">
                <a:latin typeface="Arial" panose="020B0604020202020204" pitchFamily="34" charset="0"/>
                <a:cs typeface="Arial" panose="020B0604020202020204" pitchFamily="34" charset="0"/>
              </a:rPr>
              <a:t>SonicWall</a:t>
            </a:r>
            <a:r>
              <a:rPr lang="es-ES_tradnl" sz="2400" b="1" dirty="0">
                <a:latin typeface="Arial" panose="020B0604020202020204" pitchFamily="34" charset="0"/>
                <a:cs typeface="Arial" panose="020B0604020202020204" pitchFamily="34" charset="0"/>
              </a:rPr>
              <a:t> </a:t>
            </a:r>
            <a:r>
              <a:rPr lang="es-ES_tradnl" sz="2400" b="1" dirty="0" err="1">
                <a:latin typeface="Arial" panose="020B0604020202020204" pitchFamily="34" charset="0"/>
                <a:cs typeface="Arial" panose="020B0604020202020204" pitchFamily="34" charset="0"/>
              </a:rPr>
              <a:t>Overview</a:t>
            </a:r>
            <a:endParaRPr lang="es-ES_tradnl" sz="2400" b="1" dirty="0">
              <a:latin typeface="Arial" panose="020B0604020202020204" pitchFamily="34" charset="0"/>
              <a:cs typeface="Arial" panose="020B0604020202020204" pitchFamily="34" charset="0"/>
            </a:endParaRPr>
          </a:p>
        </p:txBody>
      </p:sp>
      <p:sp>
        <p:nvSpPr>
          <p:cNvPr id="2" name="TextBox 25">
            <a:extLst>
              <a:ext uri="{FF2B5EF4-FFF2-40B4-BE49-F238E27FC236}">
                <a16:creationId xmlns:a16="http://schemas.microsoft.com/office/drawing/2014/main" id="{B474087F-3653-727B-10DD-E3EA75207044}"/>
              </a:ext>
            </a:extLst>
          </p:cNvPr>
          <p:cNvSpPr txBox="1"/>
          <p:nvPr/>
        </p:nvSpPr>
        <p:spPr>
          <a:xfrm>
            <a:off x="271864" y="1180122"/>
            <a:ext cx="11265652" cy="375552"/>
          </a:xfrm>
          <a:prstGeom prst="rect">
            <a:avLst/>
          </a:prstGeom>
          <a:noFill/>
        </p:spPr>
        <p:txBody>
          <a:bodyPr wrap="square" rtlCol="0">
            <a:spAutoFit/>
          </a:bodyPr>
          <a:lstStyle/>
          <a:p>
            <a:pPr>
              <a:lnSpc>
                <a:spcPct val="150000"/>
              </a:lnSpc>
            </a:pPr>
            <a:r>
              <a:rPr lang="es-ES_tradnl" sz="1400" b="1" dirty="0">
                <a:latin typeface="Arial" panose="020B0604020202020204" pitchFamily="34" charset="0"/>
                <a:cs typeface="Arial" panose="020B0604020202020204" pitchFamily="34" charset="0"/>
              </a:rPr>
              <a:t>Fundada en California (1991). Más de 1,600 empleados, 40 en Latinoamérica. Más de medio millón de clientes en 180 países.</a:t>
            </a:r>
          </a:p>
        </p:txBody>
      </p:sp>
      <p:grpSp>
        <p:nvGrpSpPr>
          <p:cNvPr id="3" name="Group 2">
            <a:extLst>
              <a:ext uri="{FF2B5EF4-FFF2-40B4-BE49-F238E27FC236}">
                <a16:creationId xmlns:a16="http://schemas.microsoft.com/office/drawing/2014/main" id="{F7B2FB9A-70BF-93CD-FBBA-B69E4B7937BC}"/>
              </a:ext>
            </a:extLst>
          </p:cNvPr>
          <p:cNvGrpSpPr/>
          <p:nvPr/>
        </p:nvGrpSpPr>
        <p:grpSpPr>
          <a:xfrm>
            <a:off x="584461" y="1966476"/>
            <a:ext cx="5241303" cy="1074655"/>
            <a:chOff x="584461" y="1796797"/>
            <a:chExt cx="5241303" cy="1074655"/>
          </a:xfrm>
        </p:grpSpPr>
        <p:sp>
          <p:nvSpPr>
            <p:cNvPr id="5" name="Rounded Rectangle 45">
              <a:extLst>
                <a:ext uri="{FF2B5EF4-FFF2-40B4-BE49-F238E27FC236}">
                  <a16:creationId xmlns:a16="http://schemas.microsoft.com/office/drawing/2014/main" id="{EB30D5AB-133A-E15E-77CF-3561E8E03281}"/>
                </a:ext>
              </a:extLst>
            </p:cNvPr>
            <p:cNvSpPr/>
            <p:nvPr/>
          </p:nvSpPr>
          <p:spPr>
            <a:xfrm>
              <a:off x="584461" y="1796797"/>
              <a:ext cx="5241303" cy="1074655"/>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0" rIns="91440" bIns="0" rtlCol="0" anchor="t"/>
            <a:lstStyle/>
            <a:p>
              <a:pPr marL="0" marR="0" lvl="0" indent="0" algn="ctr" defTabSz="109044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chemeClr val="tx1"/>
                </a:solidFill>
                <a:effectLst/>
                <a:uLnTx/>
                <a:uFillTx/>
                <a:latin typeface="Arial"/>
                <a:ea typeface="+mn-ea"/>
                <a:cs typeface="Calibri" panose="020F0502020204030204" pitchFamily="34" charset="0"/>
              </a:endParaRPr>
            </a:p>
          </p:txBody>
        </p:sp>
        <p:sp>
          <p:nvSpPr>
            <p:cNvPr id="6" name="TextBox 25">
              <a:extLst>
                <a:ext uri="{FF2B5EF4-FFF2-40B4-BE49-F238E27FC236}">
                  <a16:creationId xmlns:a16="http://schemas.microsoft.com/office/drawing/2014/main" id="{B59E1FDC-8209-2EB8-8C67-F896E60FA8C5}"/>
                </a:ext>
              </a:extLst>
            </p:cNvPr>
            <p:cNvSpPr txBox="1"/>
            <p:nvPr/>
          </p:nvSpPr>
          <p:spPr>
            <a:xfrm>
              <a:off x="1889588" y="2046596"/>
              <a:ext cx="3563317" cy="523220"/>
            </a:xfrm>
            <a:prstGeom prst="rect">
              <a:avLst/>
            </a:prstGeom>
            <a:noFill/>
          </p:spPr>
          <p:txBody>
            <a:bodyPr wrap="square" rtlCol="0">
              <a:spAutoFit/>
            </a:bodyPr>
            <a:lstStyle/>
            <a:p>
              <a:r>
                <a:rPr lang="es-ES_tradnl" sz="1400" b="1" dirty="0">
                  <a:latin typeface="Arial" panose="020B0604020202020204" pitchFamily="34" charset="0"/>
                  <a:cs typeface="Arial" panose="020B0604020202020204" pitchFamily="34" charset="0"/>
                </a:rPr>
                <a:t>Plataforma integral de productos y servicios de ciberseguridad</a:t>
              </a:r>
            </a:p>
          </p:txBody>
        </p:sp>
        <p:pic>
          <p:nvPicPr>
            <p:cNvPr id="7" name="Graphic 6">
              <a:extLst>
                <a:ext uri="{FF2B5EF4-FFF2-40B4-BE49-F238E27FC236}">
                  <a16:creationId xmlns:a16="http://schemas.microsoft.com/office/drawing/2014/main" id="{F534944D-187A-A9A5-EC6D-D91B7B9F87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8318" y="2032623"/>
              <a:ext cx="521051" cy="521051"/>
            </a:xfrm>
            <a:prstGeom prst="rect">
              <a:avLst/>
            </a:prstGeom>
          </p:spPr>
        </p:pic>
        <p:sp>
          <p:nvSpPr>
            <p:cNvPr id="8" name="Rectangle 7">
              <a:extLst>
                <a:ext uri="{FF2B5EF4-FFF2-40B4-BE49-F238E27FC236}">
                  <a16:creationId xmlns:a16="http://schemas.microsoft.com/office/drawing/2014/main" id="{518E1D80-AED8-ABAD-0CE7-10DD487F98A0}"/>
                </a:ext>
              </a:extLst>
            </p:cNvPr>
            <p:cNvSpPr/>
            <p:nvPr/>
          </p:nvSpPr>
          <p:spPr>
            <a:xfrm>
              <a:off x="1694576" y="2053334"/>
              <a:ext cx="45719" cy="52322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grpSp>
      <p:grpSp>
        <p:nvGrpSpPr>
          <p:cNvPr id="9" name="Group 8">
            <a:extLst>
              <a:ext uri="{FF2B5EF4-FFF2-40B4-BE49-F238E27FC236}">
                <a16:creationId xmlns:a16="http://schemas.microsoft.com/office/drawing/2014/main" id="{D3E6EDE8-AB49-9BA5-2679-A974C78035AE}"/>
              </a:ext>
            </a:extLst>
          </p:cNvPr>
          <p:cNvGrpSpPr/>
          <p:nvPr/>
        </p:nvGrpSpPr>
        <p:grpSpPr>
          <a:xfrm>
            <a:off x="6296214" y="1966476"/>
            <a:ext cx="5241303" cy="1074655"/>
            <a:chOff x="6296214" y="1796796"/>
            <a:chExt cx="5241303" cy="1074655"/>
          </a:xfrm>
        </p:grpSpPr>
        <p:sp>
          <p:nvSpPr>
            <p:cNvPr id="10" name="Rounded Rectangle 45">
              <a:extLst>
                <a:ext uri="{FF2B5EF4-FFF2-40B4-BE49-F238E27FC236}">
                  <a16:creationId xmlns:a16="http://schemas.microsoft.com/office/drawing/2014/main" id="{9CD6B01C-A92F-C851-821F-E55174C24506}"/>
                </a:ext>
              </a:extLst>
            </p:cNvPr>
            <p:cNvSpPr/>
            <p:nvPr/>
          </p:nvSpPr>
          <p:spPr>
            <a:xfrm>
              <a:off x="6296214" y="1796796"/>
              <a:ext cx="5241303" cy="1074655"/>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0" rIns="91440" bIns="0" rtlCol="0" anchor="t"/>
            <a:lstStyle/>
            <a:p>
              <a:pPr marL="0" marR="0" lvl="0" indent="0" algn="ctr" defTabSz="109044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chemeClr val="tx1"/>
                </a:solidFill>
                <a:effectLst/>
                <a:uLnTx/>
                <a:uFillTx/>
                <a:latin typeface="Arial"/>
                <a:ea typeface="+mn-ea"/>
                <a:cs typeface="Calibri" panose="020F0502020204030204" pitchFamily="34" charset="0"/>
              </a:endParaRPr>
            </a:p>
          </p:txBody>
        </p:sp>
        <p:sp>
          <p:nvSpPr>
            <p:cNvPr id="11" name="TextBox 25">
              <a:extLst>
                <a:ext uri="{FF2B5EF4-FFF2-40B4-BE49-F238E27FC236}">
                  <a16:creationId xmlns:a16="http://schemas.microsoft.com/office/drawing/2014/main" id="{FEE64FA2-AA55-3E23-7EEA-993921F211EC}"/>
                </a:ext>
              </a:extLst>
            </p:cNvPr>
            <p:cNvSpPr txBox="1"/>
            <p:nvPr/>
          </p:nvSpPr>
          <p:spPr>
            <a:xfrm>
              <a:off x="7415150" y="2164762"/>
              <a:ext cx="3824577" cy="307777"/>
            </a:xfrm>
            <a:prstGeom prst="rect">
              <a:avLst/>
            </a:prstGeom>
            <a:noFill/>
          </p:spPr>
          <p:txBody>
            <a:bodyPr wrap="square" rtlCol="0">
              <a:spAutoFit/>
            </a:bodyPr>
            <a:lstStyle/>
            <a:p>
              <a:r>
                <a:rPr lang="es-ES_tradnl" sz="1400" b="1" dirty="0">
                  <a:latin typeface="Arial" panose="020B0604020202020204" pitchFamily="34" charset="0"/>
                  <a:cs typeface="Arial" panose="020B0604020202020204" pitchFamily="34" charset="0"/>
                </a:rPr>
                <a:t>Nuevas adquisiciones: MDR y CSE</a:t>
              </a:r>
            </a:p>
          </p:txBody>
        </p:sp>
        <p:pic>
          <p:nvPicPr>
            <p:cNvPr id="12" name="Graphic 11">
              <a:extLst>
                <a:ext uri="{FF2B5EF4-FFF2-40B4-BE49-F238E27FC236}">
                  <a16:creationId xmlns:a16="http://schemas.microsoft.com/office/drawing/2014/main" id="{99825381-477D-EA69-3EFD-B43D527BA3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38953" y="2126987"/>
              <a:ext cx="407442" cy="407442"/>
            </a:xfrm>
            <a:prstGeom prst="rect">
              <a:avLst/>
            </a:prstGeom>
          </p:spPr>
        </p:pic>
        <p:sp>
          <p:nvSpPr>
            <p:cNvPr id="13" name="Rectangle 12">
              <a:extLst>
                <a:ext uri="{FF2B5EF4-FFF2-40B4-BE49-F238E27FC236}">
                  <a16:creationId xmlns:a16="http://schemas.microsoft.com/office/drawing/2014/main" id="{549D25F9-DFF1-60FB-832A-F974758945E4}"/>
                </a:ext>
              </a:extLst>
            </p:cNvPr>
            <p:cNvSpPr/>
            <p:nvPr/>
          </p:nvSpPr>
          <p:spPr>
            <a:xfrm>
              <a:off x="7296604" y="2069097"/>
              <a:ext cx="45719" cy="52322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grpSp>
      <p:grpSp>
        <p:nvGrpSpPr>
          <p:cNvPr id="14" name="Group 13">
            <a:extLst>
              <a:ext uri="{FF2B5EF4-FFF2-40B4-BE49-F238E27FC236}">
                <a16:creationId xmlns:a16="http://schemas.microsoft.com/office/drawing/2014/main" id="{94AC7398-75B8-723F-F4EA-78B02C02EFA3}"/>
              </a:ext>
            </a:extLst>
          </p:cNvPr>
          <p:cNvGrpSpPr/>
          <p:nvPr/>
        </p:nvGrpSpPr>
        <p:grpSpPr>
          <a:xfrm>
            <a:off x="584461" y="3498101"/>
            <a:ext cx="5241303" cy="1074655"/>
            <a:chOff x="584461" y="3328421"/>
            <a:chExt cx="5241303" cy="1074655"/>
          </a:xfrm>
        </p:grpSpPr>
        <p:sp>
          <p:nvSpPr>
            <p:cNvPr id="15" name="Rounded Rectangle 45">
              <a:extLst>
                <a:ext uri="{FF2B5EF4-FFF2-40B4-BE49-F238E27FC236}">
                  <a16:creationId xmlns:a16="http://schemas.microsoft.com/office/drawing/2014/main" id="{399F5BDE-977B-E830-0324-0AE9610E69E8}"/>
                </a:ext>
              </a:extLst>
            </p:cNvPr>
            <p:cNvSpPr/>
            <p:nvPr/>
          </p:nvSpPr>
          <p:spPr>
            <a:xfrm>
              <a:off x="584461" y="3328421"/>
              <a:ext cx="5241303" cy="1074655"/>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0" rIns="91440" bIns="0" rtlCol="0" anchor="t"/>
            <a:lstStyle/>
            <a:p>
              <a:pPr marL="0" marR="0" lvl="0" indent="0" algn="ctr" defTabSz="109044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chemeClr val="tx1"/>
                </a:solidFill>
                <a:effectLst/>
                <a:uLnTx/>
                <a:uFillTx/>
                <a:latin typeface="Arial"/>
                <a:ea typeface="+mn-ea"/>
                <a:cs typeface="Calibri" panose="020F0502020204030204" pitchFamily="34" charset="0"/>
              </a:endParaRPr>
            </a:p>
          </p:txBody>
        </p:sp>
        <p:pic>
          <p:nvPicPr>
            <p:cNvPr id="16" name="Graphic 15">
              <a:extLst>
                <a:ext uri="{FF2B5EF4-FFF2-40B4-BE49-F238E27FC236}">
                  <a16:creationId xmlns:a16="http://schemas.microsoft.com/office/drawing/2014/main" id="{B0504018-F2CE-671A-09CB-FE7DF39D2B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8318" y="3613626"/>
              <a:ext cx="570415" cy="570415"/>
            </a:xfrm>
            <a:prstGeom prst="rect">
              <a:avLst/>
            </a:prstGeom>
          </p:spPr>
        </p:pic>
        <p:sp>
          <p:nvSpPr>
            <p:cNvPr id="17" name="TextBox 25">
              <a:extLst>
                <a:ext uri="{FF2B5EF4-FFF2-40B4-BE49-F238E27FC236}">
                  <a16:creationId xmlns:a16="http://schemas.microsoft.com/office/drawing/2014/main" id="{6D9D13C6-D4C9-BD79-44E1-1F0369C4AC23}"/>
                </a:ext>
              </a:extLst>
            </p:cNvPr>
            <p:cNvSpPr txBox="1"/>
            <p:nvPr/>
          </p:nvSpPr>
          <p:spPr>
            <a:xfrm>
              <a:off x="1889588" y="3617279"/>
              <a:ext cx="3563317" cy="523220"/>
            </a:xfrm>
            <a:prstGeom prst="rect">
              <a:avLst/>
            </a:prstGeom>
            <a:noFill/>
          </p:spPr>
          <p:txBody>
            <a:bodyPr wrap="square" rtlCol="0">
              <a:spAutoFit/>
            </a:bodyPr>
            <a:lstStyle/>
            <a:p>
              <a:r>
                <a:rPr lang="es-ES_tradnl" sz="1400" b="1" dirty="0">
                  <a:latin typeface="Arial" panose="020B0604020202020204" pitchFamily="34" charset="0"/>
                  <a:cs typeface="Arial" panose="020B0604020202020204" pitchFamily="34" charset="0"/>
                </a:rPr>
                <a:t>Amplia red de Inteligencia de Amenazas para el análisis de data </a:t>
              </a:r>
              <a:r>
                <a:rPr lang="es-ES_tradnl" sz="1400" b="1" dirty="0" err="1">
                  <a:latin typeface="Arial" panose="020B0604020202020204" pitchFamily="34" charset="0"/>
                  <a:cs typeface="Arial" panose="020B0604020202020204" pitchFamily="34" charset="0"/>
                </a:rPr>
                <a:t>threats</a:t>
              </a:r>
              <a:endParaRPr lang="es-ES_tradnl" sz="1400" b="1" dirty="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636B173A-3191-83E1-673F-B5C0135A3AB1}"/>
                </a:ext>
              </a:extLst>
            </p:cNvPr>
            <p:cNvSpPr/>
            <p:nvPr/>
          </p:nvSpPr>
          <p:spPr>
            <a:xfrm>
              <a:off x="1694576" y="3617278"/>
              <a:ext cx="45719" cy="52322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grpSp>
      <p:grpSp>
        <p:nvGrpSpPr>
          <p:cNvPr id="19" name="Group 18">
            <a:extLst>
              <a:ext uri="{FF2B5EF4-FFF2-40B4-BE49-F238E27FC236}">
                <a16:creationId xmlns:a16="http://schemas.microsoft.com/office/drawing/2014/main" id="{4B723920-D950-9BDC-6062-2786340EA1B4}"/>
              </a:ext>
            </a:extLst>
          </p:cNvPr>
          <p:cNvGrpSpPr/>
          <p:nvPr/>
        </p:nvGrpSpPr>
        <p:grpSpPr>
          <a:xfrm>
            <a:off x="6296214" y="3498101"/>
            <a:ext cx="5241303" cy="1074655"/>
            <a:chOff x="6296214" y="3328421"/>
            <a:chExt cx="5241303" cy="1074655"/>
          </a:xfrm>
        </p:grpSpPr>
        <p:sp>
          <p:nvSpPr>
            <p:cNvPr id="20" name="Rounded Rectangle 45">
              <a:extLst>
                <a:ext uri="{FF2B5EF4-FFF2-40B4-BE49-F238E27FC236}">
                  <a16:creationId xmlns:a16="http://schemas.microsoft.com/office/drawing/2014/main" id="{08843E61-4BA4-E90D-29B4-53D260AA7462}"/>
                </a:ext>
              </a:extLst>
            </p:cNvPr>
            <p:cNvSpPr/>
            <p:nvPr/>
          </p:nvSpPr>
          <p:spPr>
            <a:xfrm>
              <a:off x="6296214" y="3328421"/>
              <a:ext cx="5241303" cy="1074655"/>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0" rIns="91440" bIns="0" rtlCol="0" anchor="t"/>
            <a:lstStyle/>
            <a:p>
              <a:pPr marL="0" marR="0" lvl="0" indent="0" algn="ctr" defTabSz="109044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chemeClr val="tx1"/>
                </a:solidFill>
                <a:effectLst/>
                <a:uLnTx/>
                <a:uFillTx/>
                <a:latin typeface="Arial"/>
                <a:ea typeface="+mn-ea"/>
                <a:cs typeface="Calibri" panose="020F0502020204030204" pitchFamily="34" charset="0"/>
              </a:endParaRPr>
            </a:p>
          </p:txBody>
        </p:sp>
        <p:sp>
          <p:nvSpPr>
            <p:cNvPr id="21" name="TextBox 25">
              <a:extLst>
                <a:ext uri="{FF2B5EF4-FFF2-40B4-BE49-F238E27FC236}">
                  <a16:creationId xmlns:a16="http://schemas.microsoft.com/office/drawing/2014/main" id="{40CCC50E-9D7B-9CC0-232A-CAA61DAB6800}"/>
                </a:ext>
              </a:extLst>
            </p:cNvPr>
            <p:cNvSpPr txBox="1"/>
            <p:nvPr/>
          </p:nvSpPr>
          <p:spPr>
            <a:xfrm>
              <a:off x="7415150" y="3523360"/>
              <a:ext cx="3824577" cy="738664"/>
            </a:xfrm>
            <a:prstGeom prst="rect">
              <a:avLst/>
            </a:prstGeom>
            <a:noFill/>
          </p:spPr>
          <p:txBody>
            <a:bodyPr wrap="square" rtlCol="0">
              <a:spAutoFit/>
            </a:bodyPr>
            <a:lstStyle/>
            <a:p>
              <a:r>
                <a:rPr lang="es-ES_tradnl" sz="1400" b="1" dirty="0">
                  <a:latin typeface="Arial" panose="020B0604020202020204" pitchFamily="34" charset="0"/>
                  <a:cs typeface="Arial" panose="020B0604020202020204" pitchFamily="34" charset="0"/>
                </a:rPr>
                <a:t>Innovación continua en productos de ciberseguridad con 300 patentes incluidas Capture ATP y RTDMI</a:t>
              </a:r>
            </a:p>
          </p:txBody>
        </p:sp>
        <p:sp>
          <p:nvSpPr>
            <p:cNvPr id="22" name="Rectangle 21">
              <a:extLst>
                <a:ext uri="{FF2B5EF4-FFF2-40B4-BE49-F238E27FC236}">
                  <a16:creationId xmlns:a16="http://schemas.microsoft.com/office/drawing/2014/main" id="{DA0F1B08-5AEB-FA01-11BB-DF68E2A5C46A}"/>
                </a:ext>
              </a:extLst>
            </p:cNvPr>
            <p:cNvSpPr/>
            <p:nvPr/>
          </p:nvSpPr>
          <p:spPr>
            <a:xfrm>
              <a:off x="7296604" y="3631082"/>
              <a:ext cx="45719" cy="52322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3" name="Picture 22">
              <a:extLst>
                <a:ext uri="{FF2B5EF4-FFF2-40B4-BE49-F238E27FC236}">
                  <a16:creationId xmlns:a16="http://schemas.microsoft.com/office/drawing/2014/main" id="{777DAA64-A8D3-48F5-F8D9-F6507E8276F7}"/>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6590071" y="3601335"/>
              <a:ext cx="570414" cy="570412"/>
            </a:xfrm>
            <a:prstGeom prst="rect">
              <a:avLst/>
            </a:prstGeom>
            <a:solidFill>
              <a:schemeClr val="tx2"/>
            </a:solidFill>
          </p:spPr>
        </p:pic>
      </p:grpSp>
      <p:grpSp>
        <p:nvGrpSpPr>
          <p:cNvPr id="24" name="Group 23">
            <a:extLst>
              <a:ext uri="{FF2B5EF4-FFF2-40B4-BE49-F238E27FC236}">
                <a16:creationId xmlns:a16="http://schemas.microsoft.com/office/drawing/2014/main" id="{7DAAF301-0B79-CFAE-3671-95A5687F0168}"/>
              </a:ext>
            </a:extLst>
          </p:cNvPr>
          <p:cNvGrpSpPr/>
          <p:nvPr/>
        </p:nvGrpSpPr>
        <p:grpSpPr>
          <a:xfrm>
            <a:off x="584461" y="5036967"/>
            <a:ext cx="5241303" cy="1074655"/>
            <a:chOff x="584461" y="4867287"/>
            <a:chExt cx="5241303" cy="1074655"/>
          </a:xfrm>
        </p:grpSpPr>
        <p:sp>
          <p:nvSpPr>
            <p:cNvPr id="25" name="Rounded Rectangle 45">
              <a:extLst>
                <a:ext uri="{FF2B5EF4-FFF2-40B4-BE49-F238E27FC236}">
                  <a16:creationId xmlns:a16="http://schemas.microsoft.com/office/drawing/2014/main" id="{16287C5A-3E6D-4D90-BD83-9C995E0E2921}"/>
                </a:ext>
              </a:extLst>
            </p:cNvPr>
            <p:cNvSpPr/>
            <p:nvPr/>
          </p:nvSpPr>
          <p:spPr>
            <a:xfrm>
              <a:off x="584461" y="4867287"/>
              <a:ext cx="5241303" cy="1074655"/>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0" rIns="91440" bIns="0" rtlCol="0" anchor="t"/>
            <a:lstStyle/>
            <a:p>
              <a:pPr marL="0" marR="0" lvl="0" indent="0" algn="ctr" defTabSz="109044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chemeClr val="tx1"/>
                </a:solidFill>
                <a:effectLst/>
                <a:uLnTx/>
                <a:uFillTx/>
                <a:latin typeface="Arial"/>
                <a:ea typeface="+mn-ea"/>
                <a:cs typeface="Calibri" panose="020F0502020204030204" pitchFamily="34" charset="0"/>
              </a:endParaRPr>
            </a:p>
          </p:txBody>
        </p:sp>
        <p:sp>
          <p:nvSpPr>
            <p:cNvPr id="26" name="TextBox 25">
              <a:extLst>
                <a:ext uri="{FF2B5EF4-FFF2-40B4-BE49-F238E27FC236}">
                  <a16:creationId xmlns:a16="http://schemas.microsoft.com/office/drawing/2014/main" id="{6FB6A552-89DA-679D-433C-5FF8A1F467C6}"/>
                </a:ext>
              </a:extLst>
            </p:cNvPr>
            <p:cNvSpPr txBox="1"/>
            <p:nvPr/>
          </p:nvSpPr>
          <p:spPr>
            <a:xfrm>
              <a:off x="1889587" y="5235253"/>
              <a:ext cx="3563317" cy="307777"/>
            </a:xfrm>
            <a:prstGeom prst="rect">
              <a:avLst/>
            </a:prstGeom>
            <a:noFill/>
          </p:spPr>
          <p:txBody>
            <a:bodyPr wrap="square" rtlCol="0">
              <a:spAutoFit/>
            </a:bodyPr>
            <a:lstStyle/>
            <a:p>
              <a:r>
                <a:rPr lang="es-ES_tradnl" sz="1400" b="1" dirty="0">
                  <a:latin typeface="Arial" panose="020B0604020202020204" pitchFamily="34" charset="0"/>
                  <a:cs typeface="Arial" panose="020B0604020202020204" pitchFamily="34" charset="0"/>
                </a:rPr>
                <a:t>Modelo de negocio 100% canal</a:t>
              </a:r>
            </a:p>
          </p:txBody>
        </p:sp>
        <p:sp>
          <p:nvSpPr>
            <p:cNvPr id="27" name="Rectangle 26">
              <a:extLst>
                <a:ext uri="{FF2B5EF4-FFF2-40B4-BE49-F238E27FC236}">
                  <a16:creationId xmlns:a16="http://schemas.microsoft.com/office/drawing/2014/main" id="{4A92AB10-EF1F-D517-6527-5CB9FC57AC91}"/>
                </a:ext>
              </a:extLst>
            </p:cNvPr>
            <p:cNvSpPr/>
            <p:nvPr/>
          </p:nvSpPr>
          <p:spPr>
            <a:xfrm>
              <a:off x="1694576" y="5139588"/>
              <a:ext cx="45719" cy="52322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8" name="Picture 27">
              <a:extLst>
                <a:ext uri="{FF2B5EF4-FFF2-40B4-BE49-F238E27FC236}">
                  <a16:creationId xmlns:a16="http://schemas.microsoft.com/office/drawing/2014/main" id="{7CB437D3-44A1-B5E7-02CA-AE5479CF6AE5}"/>
                </a:ext>
              </a:extLst>
            </p:cNvPr>
            <p:cNvPicPr>
              <a:picLocks noChangeAspect="1"/>
            </p:cNvPicPr>
            <p:nvPr/>
          </p:nvPicPr>
          <p:blipFill>
            <a:blip r:embed="rId11"/>
            <a:stretch>
              <a:fillRect/>
            </a:stretch>
          </p:blipFill>
          <p:spPr>
            <a:xfrm>
              <a:off x="878318" y="5139588"/>
              <a:ext cx="523221" cy="523221"/>
            </a:xfrm>
            <a:prstGeom prst="rect">
              <a:avLst/>
            </a:prstGeom>
          </p:spPr>
        </p:pic>
      </p:grpSp>
      <p:grpSp>
        <p:nvGrpSpPr>
          <p:cNvPr id="38" name="Group 37">
            <a:extLst>
              <a:ext uri="{FF2B5EF4-FFF2-40B4-BE49-F238E27FC236}">
                <a16:creationId xmlns:a16="http://schemas.microsoft.com/office/drawing/2014/main" id="{717F9D84-6B9E-E1E0-AF94-06F988198A7D}"/>
              </a:ext>
            </a:extLst>
          </p:cNvPr>
          <p:cNvGrpSpPr/>
          <p:nvPr/>
        </p:nvGrpSpPr>
        <p:grpSpPr>
          <a:xfrm>
            <a:off x="6296213" y="5036967"/>
            <a:ext cx="5241303" cy="1074655"/>
            <a:chOff x="6296213" y="5036967"/>
            <a:chExt cx="5241303" cy="1074655"/>
          </a:xfrm>
        </p:grpSpPr>
        <p:sp>
          <p:nvSpPr>
            <p:cNvPr id="30" name="Rounded Rectangle 45">
              <a:extLst>
                <a:ext uri="{FF2B5EF4-FFF2-40B4-BE49-F238E27FC236}">
                  <a16:creationId xmlns:a16="http://schemas.microsoft.com/office/drawing/2014/main" id="{825DA413-2DA2-5445-EA69-0D08A115FA32}"/>
                </a:ext>
              </a:extLst>
            </p:cNvPr>
            <p:cNvSpPr/>
            <p:nvPr/>
          </p:nvSpPr>
          <p:spPr>
            <a:xfrm>
              <a:off x="6296213" y="5036967"/>
              <a:ext cx="5241303" cy="1074655"/>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0" rIns="91440" bIns="0" rtlCol="0" anchor="t"/>
            <a:lstStyle/>
            <a:p>
              <a:pPr marL="0" marR="0" lvl="0" indent="0" algn="ctr" defTabSz="1090447"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chemeClr val="tx1"/>
                </a:solidFill>
                <a:effectLst/>
                <a:uLnTx/>
                <a:uFillTx/>
                <a:latin typeface="Arial"/>
                <a:ea typeface="+mn-ea"/>
                <a:cs typeface="Calibri" panose="020F0502020204030204" pitchFamily="34" charset="0"/>
              </a:endParaRPr>
            </a:p>
          </p:txBody>
        </p:sp>
        <p:sp>
          <p:nvSpPr>
            <p:cNvPr id="31" name="TextBox 30">
              <a:extLst>
                <a:ext uri="{FF2B5EF4-FFF2-40B4-BE49-F238E27FC236}">
                  <a16:creationId xmlns:a16="http://schemas.microsoft.com/office/drawing/2014/main" id="{59A46C96-E477-AE84-C01F-2CFC008FB534}"/>
                </a:ext>
              </a:extLst>
            </p:cNvPr>
            <p:cNvSpPr txBox="1"/>
            <p:nvPr/>
          </p:nvSpPr>
          <p:spPr>
            <a:xfrm>
              <a:off x="7601339" y="5309398"/>
              <a:ext cx="3563317" cy="523220"/>
            </a:xfrm>
            <a:prstGeom prst="rect">
              <a:avLst/>
            </a:prstGeom>
            <a:noFill/>
          </p:spPr>
          <p:txBody>
            <a:bodyPr wrap="square" rtlCol="0">
              <a:spAutoFit/>
            </a:bodyPr>
            <a:lstStyle/>
            <a:p>
              <a:r>
                <a:rPr lang="es-ES_tradnl" sz="1400" b="1" dirty="0">
                  <a:latin typeface="Arial" panose="020B0604020202020204" pitchFamily="34" charset="0"/>
                  <a:cs typeface="Arial" panose="020B0604020202020204" pitchFamily="34" charset="0"/>
                </a:rPr>
                <a:t>Centro de soporte en español brindado desde Costa Rica</a:t>
              </a:r>
            </a:p>
          </p:txBody>
        </p:sp>
        <p:sp>
          <p:nvSpPr>
            <p:cNvPr id="32" name="Rectangle 31">
              <a:extLst>
                <a:ext uri="{FF2B5EF4-FFF2-40B4-BE49-F238E27FC236}">
                  <a16:creationId xmlns:a16="http://schemas.microsoft.com/office/drawing/2014/main" id="{95367D31-7AED-BC77-5860-95ECD0ACE166}"/>
                </a:ext>
              </a:extLst>
            </p:cNvPr>
            <p:cNvSpPr/>
            <p:nvPr/>
          </p:nvSpPr>
          <p:spPr>
            <a:xfrm>
              <a:off x="7406328" y="5309268"/>
              <a:ext cx="45719" cy="523221"/>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37" name="Group 36">
              <a:extLst>
                <a:ext uri="{FF2B5EF4-FFF2-40B4-BE49-F238E27FC236}">
                  <a16:creationId xmlns:a16="http://schemas.microsoft.com/office/drawing/2014/main" id="{61BF5411-9ED8-795E-2B1E-402742CF0C8A}"/>
                </a:ext>
              </a:extLst>
            </p:cNvPr>
            <p:cNvGrpSpPr/>
            <p:nvPr/>
          </p:nvGrpSpPr>
          <p:grpSpPr>
            <a:xfrm>
              <a:off x="6693313" y="5309268"/>
              <a:ext cx="428643" cy="506414"/>
              <a:chOff x="6660956" y="5259882"/>
              <a:chExt cx="428643" cy="506414"/>
            </a:xfrm>
          </p:grpSpPr>
          <p:sp>
            <p:nvSpPr>
              <p:cNvPr id="35" name="Freeform 74">
                <a:extLst>
                  <a:ext uri="{FF2B5EF4-FFF2-40B4-BE49-F238E27FC236}">
                    <a16:creationId xmlns:a16="http://schemas.microsoft.com/office/drawing/2014/main" id="{71FD09BE-F8A6-29A1-EB8D-BCCF89CF78AD}"/>
                  </a:ext>
                </a:extLst>
              </p:cNvPr>
              <p:cNvSpPr>
                <a:spLocks noEditPoints="1"/>
              </p:cNvSpPr>
              <p:nvPr/>
            </p:nvSpPr>
            <p:spPr bwMode="auto">
              <a:xfrm>
                <a:off x="6660956" y="5259882"/>
                <a:ext cx="428643" cy="506414"/>
              </a:xfrm>
              <a:custGeom>
                <a:avLst/>
                <a:gdLst>
                  <a:gd name="T0" fmla="*/ 110 w 220"/>
                  <a:gd name="T1" fmla="*/ 252 h 252"/>
                  <a:gd name="T2" fmla="*/ 85 w 220"/>
                  <a:gd name="T3" fmla="*/ 250 h 252"/>
                  <a:gd name="T4" fmla="*/ 80 w 220"/>
                  <a:gd name="T5" fmla="*/ 244 h 252"/>
                  <a:gd name="T6" fmla="*/ 80 w 220"/>
                  <a:gd name="T7" fmla="*/ 230 h 252"/>
                  <a:gd name="T8" fmla="*/ 102 w 220"/>
                  <a:gd name="T9" fmla="*/ 208 h 252"/>
                  <a:gd name="T10" fmla="*/ 118 w 220"/>
                  <a:gd name="T11" fmla="*/ 208 h 252"/>
                  <a:gd name="T12" fmla="*/ 140 w 220"/>
                  <a:gd name="T13" fmla="*/ 230 h 252"/>
                  <a:gd name="T14" fmla="*/ 140 w 220"/>
                  <a:gd name="T15" fmla="*/ 237 h 252"/>
                  <a:gd name="T16" fmla="*/ 143 w 220"/>
                  <a:gd name="T17" fmla="*/ 236 h 252"/>
                  <a:gd name="T18" fmla="*/ 208 w 220"/>
                  <a:gd name="T19" fmla="*/ 170 h 252"/>
                  <a:gd name="T20" fmla="*/ 208 w 220"/>
                  <a:gd name="T21" fmla="*/ 166 h 252"/>
                  <a:gd name="T22" fmla="*/ 205 w 220"/>
                  <a:gd name="T23" fmla="*/ 168 h 252"/>
                  <a:gd name="T24" fmla="*/ 190 w 220"/>
                  <a:gd name="T25" fmla="*/ 172 h 252"/>
                  <a:gd name="T26" fmla="*/ 174 w 220"/>
                  <a:gd name="T27" fmla="*/ 172 h 252"/>
                  <a:gd name="T28" fmla="*/ 168 w 220"/>
                  <a:gd name="T29" fmla="*/ 166 h 252"/>
                  <a:gd name="T30" fmla="*/ 168 w 220"/>
                  <a:gd name="T31" fmla="*/ 94 h 252"/>
                  <a:gd name="T32" fmla="*/ 174 w 220"/>
                  <a:gd name="T33" fmla="*/ 88 h 252"/>
                  <a:gd name="T34" fmla="*/ 190 w 220"/>
                  <a:gd name="T35" fmla="*/ 88 h 252"/>
                  <a:gd name="T36" fmla="*/ 202 w 220"/>
                  <a:gd name="T37" fmla="*/ 90 h 252"/>
                  <a:gd name="T38" fmla="*/ 205 w 220"/>
                  <a:gd name="T39" fmla="*/ 92 h 252"/>
                  <a:gd name="T40" fmla="*/ 204 w 220"/>
                  <a:gd name="T41" fmla="*/ 88 h 252"/>
                  <a:gd name="T42" fmla="*/ 110 w 220"/>
                  <a:gd name="T43" fmla="*/ 12 h 252"/>
                  <a:gd name="T44" fmla="*/ 16 w 220"/>
                  <a:gd name="T45" fmla="*/ 88 h 252"/>
                  <a:gd name="T46" fmla="*/ 15 w 220"/>
                  <a:gd name="T47" fmla="*/ 92 h 252"/>
                  <a:gd name="T48" fmla="*/ 18 w 220"/>
                  <a:gd name="T49" fmla="*/ 90 h 252"/>
                  <a:gd name="T50" fmla="*/ 30 w 220"/>
                  <a:gd name="T51" fmla="*/ 88 h 252"/>
                  <a:gd name="T52" fmla="*/ 46 w 220"/>
                  <a:gd name="T53" fmla="*/ 88 h 252"/>
                  <a:gd name="T54" fmla="*/ 52 w 220"/>
                  <a:gd name="T55" fmla="*/ 94 h 252"/>
                  <a:gd name="T56" fmla="*/ 52 w 220"/>
                  <a:gd name="T57" fmla="*/ 166 h 252"/>
                  <a:gd name="T58" fmla="*/ 46 w 220"/>
                  <a:gd name="T59" fmla="*/ 172 h 252"/>
                  <a:gd name="T60" fmla="*/ 30 w 220"/>
                  <a:gd name="T61" fmla="*/ 172 h 252"/>
                  <a:gd name="T62" fmla="*/ 0 w 220"/>
                  <a:gd name="T63" fmla="*/ 142 h 252"/>
                  <a:gd name="T64" fmla="*/ 0 w 220"/>
                  <a:gd name="T65" fmla="*/ 115 h 252"/>
                  <a:gd name="T66" fmla="*/ 110 w 220"/>
                  <a:gd name="T67" fmla="*/ 0 h 252"/>
                  <a:gd name="T68" fmla="*/ 220 w 220"/>
                  <a:gd name="T69" fmla="*/ 115 h 252"/>
                  <a:gd name="T70" fmla="*/ 220 w 220"/>
                  <a:gd name="T71" fmla="*/ 164 h 252"/>
                  <a:gd name="T72" fmla="*/ 135 w 220"/>
                  <a:gd name="T73" fmla="*/ 250 h 252"/>
                  <a:gd name="T74" fmla="*/ 110 w 220"/>
                  <a:gd name="T75" fmla="*/ 252 h 252"/>
                  <a:gd name="T76" fmla="*/ 102 w 220"/>
                  <a:gd name="T77" fmla="*/ 220 h 252"/>
                  <a:gd name="T78" fmla="*/ 92 w 220"/>
                  <a:gd name="T79" fmla="*/ 230 h 252"/>
                  <a:gd name="T80" fmla="*/ 92 w 220"/>
                  <a:gd name="T81" fmla="*/ 239 h 252"/>
                  <a:gd name="T82" fmla="*/ 94 w 220"/>
                  <a:gd name="T83" fmla="*/ 239 h 252"/>
                  <a:gd name="T84" fmla="*/ 110 w 220"/>
                  <a:gd name="T85" fmla="*/ 240 h 252"/>
                  <a:gd name="T86" fmla="*/ 126 w 220"/>
                  <a:gd name="T87" fmla="*/ 239 h 252"/>
                  <a:gd name="T88" fmla="*/ 128 w 220"/>
                  <a:gd name="T89" fmla="*/ 239 h 252"/>
                  <a:gd name="T90" fmla="*/ 128 w 220"/>
                  <a:gd name="T91" fmla="*/ 230 h 252"/>
                  <a:gd name="T92" fmla="*/ 118 w 220"/>
                  <a:gd name="T93" fmla="*/ 220 h 252"/>
                  <a:gd name="T94" fmla="*/ 102 w 220"/>
                  <a:gd name="T95" fmla="*/ 220 h 252"/>
                  <a:gd name="T96" fmla="*/ 180 w 220"/>
                  <a:gd name="T97" fmla="*/ 160 h 252"/>
                  <a:gd name="T98" fmla="*/ 190 w 220"/>
                  <a:gd name="T99" fmla="*/ 160 h 252"/>
                  <a:gd name="T100" fmla="*/ 208 w 220"/>
                  <a:gd name="T101" fmla="*/ 142 h 252"/>
                  <a:gd name="T102" fmla="*/ 208 w 220"/>
                  <a:gd name="T103" fmla="*/ 118 h 252"/>
                  <a:gd name="T104" fmla="*/ 190 w 220"/>
                  <a:gd name="T105" fmla="*/ 100 h 252"/>
                  <a:gd name="T106" fmla="*/ 180 w 220"/>
                  <a:gd name="T107" fmla="*/ 100 h 252"/>
                  <a:gd name="T108" fmla="*/ 180 w 220"/>
                  <a:gd name="T109" fmla="*/ 160 h 252"/>
                  <a:gd name="T110" fmla="*/ 30 w 220"/>
                  <a:gd name="T111" fmla="*/ 100 h 252"/>
                  <a:gd name="T112" fmla="*/ 12 w 220"/>
                  <a:gd name="T113" fmla="*/ 118 h 252"/>
                  <a:gd name="T114" fmla="*/ 12 w 220"/>
                  <a:gd name="T115" fmla="*/ 142 h 252"/>
                  <a:gd name="T116" fmla="*/ 30 w 220"/>
                  <a:gd name="T117" fmla="*/ 160 h 252"/>
                  <a:gd name="T118" fmla="*/ 40 w 220"/>
                  <a:gd name="T119" fmla="*/ 160 h 252"/>
                  <a:gd name="T120" fmla="*/ 40 w 220"/>
                  <a:gd name="T121" fmla="*/ 100 h 252"/>
                  <a:gd name="T122" fmla="*/ 30 w 220"/>
                  <a:gd name="T123" fmla="*/ 10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0" h="252">
                    <a:moveTo>
                      <a:pt x="110" y="252"/>
                    </a:moveTo>
                    <a:cubicBezTo>
                      <a:pt x="102" y="252"/>
                      <a:pt x="93" y="251"/>
                      <a:pt x="85" y="250"/>
                    </a:cubicBezTo>
                    <a:cubicBezTo>
                      <a:pt x="82" y="250"/>
                      <a:pt x="80" y="247"/>
                      <a:pt x="80" y="244"/>
                    </a:cubicBezTo>
                    <a:cubicBezTo>
                      <a:pt x="80" y="230"/>
                      <a:pt x="80" y="230"/>
                      <a:pt x="80" y="230"/>
                    </a:cubicBezTo>
                    <a:cubicBezTo>
                      <a:pt x="80" y="218"/>
                      <a:pt x="90" y="208"/>
                      <a:pt x="102" y="208"/>
                    </a:cubicBezTo>
                    <a:cubicBezTo>
                      <a:pt x="118" y="208"/>
                      <a:pt x="118" y="208"/>
                      <a:pt x="118" y="208"/>
                    </a:cubicBezTo>
                    <a:cubicBezTo>
                      <a:pt x="130" y="208"/>
                      <a:pt x="140" y="218"/>
                      <a:pt x="140" y="230"/>
                    </a:cubicBezTo>
                    <a:cubicBezTo>
                      <a:pt x="140" y="237"/>
                      <a:pt x="140" y="237"/>
                      <a:pt x="140" y="237"/>
                    </a:cubicBezTo>
                    <a:cubicBezTo>
                      <a:pt x="143" y="236"/>
                      <a:pt x="143" y="236"/>
                      <a:pt x="143" y="236"/>
                    </a:cubicBezTo>
                    <a:cubicBezTo>
                      <a:pt x="179" y="227"/>
                      <a:pt x="204" y="195"/>
                      <a:pt x="208" y="170"/>
                    </a:cubicBezTo>
                    <a:cubicBezTo>
                      <a:pt x="208" y="166"/>
                      <a:pt x="208" y="166"/>
                      <a:pt x="208" y="166"/>
                    </a:cubicBezTo>
                    <a:cubicBezTo>
                      <a:pt x="205" y="168"/>
                      <a:pt x="205" y="168"/>
                      <a:pt x="205" y="168"/>
                    </a:cubicBezTo>
                    <a:cubicBezTo>
                      <a:pt x="200" y="171"/>
                      <a:pt x="195" y="172"/>
                      <a:pt x="190" y="172"/>
                    </a:cubicBezTo>
                    <a:cubicBezTo>
                      <a:pt x="174" y="172"/>
                      <a:pt x="174" y="172"/>
                      <a:pt x="174" y="172"/>
                    </a:cubicBezTo>
                    <a:cubicBezTo>
                      <a:pt x="171" y="172"/>
                      <a:pt x="168" y="169"/>
                      <a:pt x="168" y="166"/>
                    </a:cubicBezTo>
                    <a:cubicBezTo>
                      <a:pt x="168" y="94"/>
                      <a:pt x="168" y="94"/>
                      <a:pt x="168" y="94"/>
                    </a:cubicBezTo>
                    <a:cubicBezTo>
                      <a:pt x="168" y="91"/>
                      <a:pt x="171" y="88"/>
                      <a:pt x="174" y="88"/>
                    </a:cubicBezTo>
                    <a:cubicBezTo>
                      <a:pt x="190" y="88"/>
                      <a:pt x="190" y="88"/>
                      <a:pt x="190" y="88"/>
                    </a:cubicBezTo>
                    <a:cubicBezTo>
                      <a:pt x="194" y="88"/>
                      <a:pt x="198" y="89"/>
                      <a:pt x="202" y="90"/>
                    </a:cubicBezTo>
                    <a:cubicBezTo>
                      <a:pt x="205" y="92"/>
                      <a:pt x="205" y="92"/>
                      <a:pt x="205" y="92"/>
                    </a:cubicBezTo>
                    <a:cubicBezTo>
                      <a:pt x="204" y="88"/>
                      <a:pt x="204" y="88"/>
                      <a:pt x="204" y="88"/>
                    </a:cubicBezTo>
                    <a:cubicBezTo>
                      <a:pt x="193" y="43"/>
                      <a:pt x="154" y="12"/>
                      <a:pt x="110" y="12"/>
                    </a:cubicBezTo>
                    <a:cubicBezTo>
                      <a:pt x="66" y="12"/>
                      <a:pt x="27" y="43"/>
                      <a:pt x="16" y="88"/>
                    </a:cubicBezTo>
                    <a:cubicBezTo>
                      <a:pt x="15" y="92"/>
                      <a:pt x="15" y="92"/>
                      <a:pt x="15" y="92"/>
                    </a:cubicBezTo>
                    <a:cubicBezTo>
                      <a:pt x="18" y="90"/>
                      <a:pt x="18" y="90"/>
                      <a:pt x="18" y="90"/>
                    </a:cubicBezTo>
                    <a:cubicBezTo>
                      <a:pt x="22" y="89"/>
                      <a:pt x="26" y="88"/>
                      <a:pt x="30" y="88"/>
                    </a:cubicBezTo>
                    <a:cubicBezTo>
                      <a:pt x="46" y="88"/>
                      <a:pt x="46" y="88"/>
                      <a:pt x="46" y="88"/>
                    </a:cubicBezTo>
                    <a:cubicBezTo>
                      <a:pt x="49" y="88"/>
                      <a:pt x="52" y="91"/>
                      <a:pt x="52" y="94"/>
                    </a:cubicBezTo>
                    <a:cubicBezTo>
                      <a:pt x="52" y="166"/>
                      <a:pt x="52" y="166"/>
                      <a:pt x="52" y="166"/>
                    </a:cubicBezTo>
                    <a:cubicBezTo>
                      <a:pt x="52" y="169"/>
                      <a:pt x="49" y="172"/>
                      <a:pt x="46" y="172"/>
                    </a:cubicBezTo>
                    <a:cubicBezTo>
                      <a:pt x="30" y="172"/>
                      <a:pt x="30" y="172"/>
                      <a:pt x="30" y="172"/>
                    </a:cubicBezTo>
                    <a:cubicBezTo>
                      <a:pt x="13" y="172"/>
                      <a:pt x="0" y="159"/>
                      <a:pt x="0" y="142"/>
                    </a:cubicBezTo>
                    <a:cubicBezTo>
                      <a:pt x="0" y="115"/>
                      <a:pt x="0" y="115"/>
                      <a:pt x="0" y="115"/>
                    </a:cubicBezTo>
                    <a:cubicBezTo>
                      <a:pt x="0" y="52"/>
                      <a:pt x="49" y="0"/>
                      <a:pt x="110" y="0"/>
                    </a:cubicBezTo>
                    <a:cubicBezTo>
                      <a:pt x="171" y="0"/>
                      <a:pt x="220" y="52"/>
                      <a:pt x="220" y="115"/>
                    </a:cubicBezTo>
                    <a:cubicBezTo>
                      <a:pt x="220" y="164"/>
                      <a:pt x="220" y="164"/>
                      <a:pt x="220" y="164"/>
                    </a:cubicBezTo>
                    <a:cubicBezTo>
                      <a:pt x="220" y="199"/>
                      <a:pt x="184" y="243"/>
                      <a:pt x="135" y="250"/>
                    </a:cubicBezTo>
                    <a:cubicBezTo>
                      <a:pt x="127" y="251"/>
                      <a:pt x="118" y="252"/>
                      <a:pt x="110" y="252"/>
                    </a:cubicBezTo>
                    <a:close/>
                    <a:moveTo>
                      <a:pt x="102" y="220"/>
                    </a:moveTo>
                    <a:cubicBezTo>
                      <a:pt x="96" y="220"/>
                      <a:pt x="92" y="224"/>
                      <a:pt x="92" y="230"/>
                    </a:cubicBezTo>
                    <a:cubicBezTo>
                      <a:pt x="92" y="239"/>
                      <a:pt x="92" y="239"/>
                      <a:pt x="92" y="239"/>
                    </a:cubicBezTo>
                    <a:cubicBezTo>
                      <a:pt x="94" y="239"/>
                      <a:pt x="94" y="239"/>
                      <a:pt x="94" y="239"/>
                    </a:cubicBezTo>
                    <a:cubicBezTo>
                      <a:pt x="99" y="240"/>
                      <a:pt x="105" y="240"/>
                      <a:pt x="110" y="240"/>
                    </a:cubicBezTo>
                    <a:cubicBezTo>
                      <a:pt x="115" y="240"/>
                      <a:pt x="121" y="240"/>
                      <a:pt x="126" y="239"/>
                    </a:cubicBezTo>
                    <a:cubicBezTo>
                      <a:pt x="128" y="239"/>
                      <a:pt x="128" y="239"/>
                      <a:pt x="128" y="239"/>
                    </a:cubicBezTo>
                    <a:cubicBezTo>
                      <a:pt x="128" y="230"/>
                      <a:pt x="128" y="230"/>
                      <a:pt x="128" y="230"/>
                    </a:cubicBezTo>
                    <a:cubicBezTo>
                      <a:pt x="128" y="224"/>
                      <a:pt x="124" y="220"/>
                      <a:pt x="118" y="220"/>
                    </a:cubicBezTo>
                    <a:lnTo>
                      <a:pt x="102" y="220"/>
                    </a:lnTo>
                    <a:close/>
                    <a:moveTo>
                      <a:pt x="180" y="160"/>
                    </a:moveTo>
                    <a:cubicBezTo>
                      <a:pt x="190" y="160"/>
                      <a:pt x="190" y="160"/>
                      <a:pt x="190" y="160"/>
                    </a:cubicBezTo>
                    <a:cubicBezTo>
                      <a:pt x="200" y="160"/>
                      <a:pt x="208" y="152"/>
                      <a:pt x="208" y="142"/>
                    </a:cubicBezTo>
                    <a:cubicBezTo>
                      <a:pt x="208" y="118"/>
                      <a:pt x="208" y="118"/>
                      <a:pt x="208" y="118"/>
                    </a:cubicBezTo>
                    <a:cubicBezTo>
                      <a:pt x="208" y="108"/>
                      <a:pt x="200" y="100"/>
                      <a:pt x="190" y="100"/>
                    </a:cubicBezTo>
                    <a:cubicBezTo>
                      <a:pt x="180" y="100"/>
                      <a:pt x="180" y="100"/>
                      <a:pt x="180" y="100"/>
                    </a:cubicBezTo>
                    <a:lnTo>
                      <a:pt x="180" y="160"/>
                    </a:lnTo>
                    <a:close/>
                    <a:moveTo>
                      <a:pt x="30" y="100"/>
                    </a:moveTo>
                    <a:cubicBezTo>
                      <a:pt x="20" y="100"/>
                      <a:pt x="12" y="108"/>
                      <a:pt x="12" y="118"/>
                    </a:cubicBezTo>
                    <a:cubicBezTo>
                      <a:pt x="12" y="142"/>
                      <a:pt x="12" y="142"/>
                      <a:pt x="12" y="142"/>
                    </a:cubicBezTo>
                    <a:cubicBezTo>
                      <a:pt x="12" y="152"/>
                      <a:pt x="20" y="160"/>
                      <a:pt x="30" y="160"/>
                    </a:cubicBezTo>
                    <a:cubicBezTo>
                      <a:pt x="40" y="160"/>
                      <a:pt x="40" y="160"/>
                      <a:pt x="40" y="160"/>
                    </a:cubicBezTo>
                    <a:cubicBezTo>
                      <a:pt x="40" y="100"/>
                      <a:pt x="40" y="100"/>
                      <a:pt x="40" y="100"/>
                    </a:cubicBezTo>
                    <a:lnTo>
                      <a:pt x="30" y="10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75">
                <a:extLst>
                  <a:ext uri="{FF2B5EF4-FFF2-40B4-BE49-F238E27FC236}">
                    <a16:creationId xmlns:a16="http://schemas.microsoft.com/office/drawing/2014/main" id="{8CF300D5-0CA8-35B4-35BF-455C3C98C10F}"/>
                  </a:ext>
                </a:extLst>
              </p:cNvPr>
              <p:cNvSpPr>
                <a:spLocks/>
              </p:cNvSpPr>
              <p:nvPr/>
            </p:nvSpPr>
            <p:spPr bwMode="auto">
              <a:xfrm>
                <a:off x="6800219" y="5420849"/>
                <a:ext cx="148307" cy="207991"/>
              </a:xfrm>
              <a:custGeom>
                <a:avLst/>
                <a:gdLst>
                  <a:gd name="T0" fmla="*/ 76 w 76"/>
                  <a:gd name="T1" fmla="*/ 42 h 104"/>
                  <a:gd name="T2" fmla="*/ 72 w 76"/>
                  <a:gd name="T3" fmla="*/ 40 h 104"/>
                  <a:gd name="T4" fmla="*/ 43 w 76"/>
                  <a:gd name="T5" fmla="*/ 40 h 104"/>
                  <a:gd name="T6" fmla="*/ 51 w 76"/>
                  <a:gd name="T7" fmla="*/ 5 h 104"/>
                  <a:gd name="T8" fmla="*/ 48 w 76"/>
                  <a:gd name="T9" fmla="*/ 0 h 104"/>
                  <a:gd name="T10" fmla="*/ 43 w 76"/>
                  <a:gd name="T11" fmla="*/ 2 h 104"/>
                  <a:gd name="T12" fmla="*/ 1 w 76"/>
                  <a:gd name="T13" fmla="*/ 58 h 104"/>
                  <a:gd name="T14" fmla="*/ 0 w 76"/>
                  <a:gd name="T15" fmla="*/ 62 h 104"/>
                  <a:gd name="T16" fmla="*/ 4 w 76"/>
                  <a:gd name="T17" fmla="*/ 64 h 104"/>
                  <a:gd name="T18" fmla="*/ 33 w 76"/>
                  <a:gd name="T19" fmla="*/ 64 h 104"/>
                  <a:gd name="T20" fmla="*/ 25 w 76"/>
                  <a:gd name="T21" fmla="*/ 99 h 104"/>
                  <a:gd name="T22" fmla="*/ 28 w 76"/>
                  <a:gd name="T23" fmla="*/ 104 h 104"/>
                  <a:gd name="T24" fmla="*/ 30 w 76"/>
                  <a:gd name="T25" fmla="*/ 104 h 104"/>
                  <a:gd name="T26" fmla="*/ 33 w 76"/>
                  <a:gd name="T27" fmla="*/ 102 h 104"/>
                  <a:gd name="T28" fmla="*/ 75 w 76"/>
                  <a:gd name="T29" fmla="*/ 46 h 104"/>
                  <a:gd name="T30" fmla="*/ 76 w 76"/>
                  <a:gd name="T31" fmla="*/ 4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6" h="104">
                    <a:moveTo>
                      <a:pt x="76" y="42"/>
                    </a:moveTo>
                    <a:cubicBezTo>
                      <a:pt x="75" y="41"/>
                      <a:pt x="73" y="40"/>
                      <a:pt x="72" y="40"/>
                    </a:cubicBezTo>
                    <a:cubicBezTo>
                      <a:pt x="43" y="40"/>
                      <a:pt x="43" y="40"/>
                      <a:pt x="43" y="40"/>
                    </a:cubicBezTo>
                    <a:cubicBezTo>
                      <a:pt x="51" y="5"/>
                      <a:pt x="51" y="5"/>
                      <a:pt x="51" y="5"/>
                    </a:cubicBezTo>
                    <a:cubicBezTo>
                      <a:pt x="51" y="3"/>
                      <a:pt x="50" y="1"/>
                      <a:pt x="48" y="0"/>
                    </a:cubicBezTo>
                    <a:cubicBezTo>
                      <a:pt x="46" y="0"/>
                      <a:pt x="44" y="0"/>
                      <a:pt x="43" y="2"/>
                    </a:cubicBezTo>
                    <a:cubicBezTo>
                      <a:pt x="1" y="58"/>
                      <a:pt x="1" y="58"/>
                      <a:pt x="1" y="58"/>
                    </a:cubicBezTo>
                    <a:cubicBezTo>
                      <a:pt x="0" y="59"/>
                      <a:pt x="0" y="60"/>
                      <a:pt x="0" y="62"/>
                    </a:cubicBezTo>
                    <a:cubicBezTo>
                      <a:pt x="1" y="63"/>
                      <a:pt x="3" y="64"/>
                      <a:pt x="4" y="64"/>
                    </a:cubicBezTo>
                    <a:cubicBezTo>
                      <a:pt x="33" y="64"/>
                      <a:pt x="33" y="64"/>
                      <a:pt x="33" y="64"/>
                    </a:cubicBezTo>
                    <a:cubicBezTo>
                      <a:pt x="25" y="99"/>
                      <a:pt x="25" y="99"/>
                      <a:pt x="25" y="99"/>
                    </a:cubicBezTo>
                    <a:cubicBezTo>
                      <a:pt x="25" y="101"/>
                      <a:pt x="26" y="103"/>
                      <a:pt x="28" y="104"/>
                    </a:cubicBezTo>
                    <a:cubicBezTo>
                      <a:pt x="28" y="104"/>
                      <a:pt x="29" y="104"/>
                      <a:pt x="30" y="104"/>
                    </a:cubicBezTo>
                    <a:cubicBezTo>
                      <a:pt x="31" y="104"/>
                      <a:pt x="32" y="103"/>
                      <a:pt x="33" y="102"/>
                    </a:cubicBezTo>
                    <a:cubicBezTo>
                      <a:pt x="75" y="46"/>
                      <a:pt x="75" y="46"/>
                      <a:pt x="75" y="46"/>
                    </a:cubicBezTo>
                    <a:cubicBezTo>
                      <a:pt x="76" y="45"/>
                      <a:pt x="76" y="44"/>
                      <a:pt x="76" y="4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4129083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AE15BC-58D5-8B52-CBDB-731D7A7E0493}"/>
              </a:ext>
            </a:extLst>
          </p:cNvPr>
          <p:cNvSpPr>
            <a:spLocks noGrp="1"/>
          </p:cNvSpPr>
          <p:nvPr>
            <p:ph type="sldNum" sz="quarter" idx="12"/>
          </p:nvPr>
        </p:nvSpPr>
        <p:spPr/>
        <p:txBody>
          <a:bodyPr/>
          <a:lstStyle/>
          <a:p>
            <a:fld id="{068BCA6D-6259-44E2-97C8-5D261EFBA7C4}" type="slidenum">
              <a:rPr lang="en-GB" smtClean="0"/>
              <a:pPr/>
              <a:t>5</a:t>
            </a:fld>
            <a:endParaRPr lang="en-GB"/>
          </a:p>
        </p:txBody>
      </p:sp>
      <p:sp>
        <p:nvSpPr>
          <p:cNvPr id="113" name="CuadroTexto 3">
            <a:extLst>
              <a:ext uri="{FF2B5EF4-FFF2-40B4-BE49-F238E27FC236}">
                <a16:creationId xmlns:a16="http://schemas.microsoft.com/office/drawing/2014/main" id="{8A7F23DF-F399-37E5-0BD4-7C3C678BDCDB}"/>
              </a:ext>
            </a:extLst>
          </p:cNvPr>
          <p:cNvSpPr txBox="1"/>
          <p:nvPr/>
        </p:nvSpPr>
        <p:spPr>
          <a:xfrm>
            <a:off x="271864" y="577973"/>
            <a:ext cx="4094145" cy="461665"/>
          </a:xfrm>
          <a:prstGeom prst="rect">
            <a:avLst/>
          </a:prstGeom>
          <a:noFill/>
        </p:spPr>
        <p:txBody>
          <a:bodyPr wrap="square" rtlCol="0">
            <a:spAutoFit/>
          </a:bodyPr>
          <a:lstStyle/>
          <a:p>
            <a:r>
              <a:rPr lang="es-ES_tradnl" sz="2400" b="1" dirty="0" err="1">
                <a:latin typeface="Arial" panose="020B0604020202020204" pitchFamily="34" charset="0"/>
                <a:cs typeface="Arial" panose="020B0604020202020204" pitchFamily="34" charset="0"/>
              </a:rPr>
              <a:t>SonicWall</a:t>
            </a:r>
            <a:r>
              <a:rPr lang="es-ES_tradnl" sz="2400" b="1" dirty="0">
                <a:latin typeface="Arial" panose="020B0604020202020204" pitchFamily="34" charset="0"/>
                <a:cs typeface="Arial" panose="020B0604020202020204" pitchFamily="34" charset="0"/>
              </a:rPr>
              <a:t> Portfolio</a:t>
            </a:r>
          </a:p>
        </p:txBody>
      </p:sp>
      <p:grpSp>
        <p:nvGrpSpPr>
          <p:cNvPr id="40" name="Group 39">
            <a:extLst>
              <a:ext uri="{FF2B5EF4-FFF2-40B4-BE49-F238E27FC236}">
                <a16:creationId xmlns:a16="http://schemas.microsoft.com/office/drawing/2014/main" id="{F14A636B-E089-FA86-465A-33986B90A25D}"/>
              </a:ext>
            </a:extLst>
          </p:cNvPr>
          <p:cNvGrpSpPr/>
          <p:nvPr/>
        </p:nvGrpSpPr>
        <p:grpSpPr>
          <a:xfrm>
            <a:off x="-3161" y="1439838"/>
            <a:ext cx="12195161" cy="4718335"/>
            <a:chOff x="-3161" y="1439838"/>
            <a:chExt cx="12195161" cy="4718335"/>
          </a:xfrm>
        </p:grpSpPr>
        <p:sp>
          <p:nvSpPr>
            <p:cNvPr id="3" name="Rectangle 2">
              <a:extLst>
                <a:ext uri="{FF2B5EF4-FFF2-40B4-BE49-F238E27FC236}">
                  <a16:creationId xmlns:a16="http://schemas.microsoft.com/office/drawing/2014/main" id="{9D80C25C-8B11-1E6B-5508-CEDFC409DF47}"/>
                </a:ext>
              </a:extLst>
            </p:cNvPr>
            <p:cNvSpPr/>
            <p:nvPr/>
          </p:nvSpPr>
          <p:spPr>
            <a:xfrm>
              <a:off x="-3161" y="1439838"/>
              <a:ext cx="12195161" cy="4718335"/>
            </a:xfrm>
            <a:prstGeom prst="rect">
              <a:avLst/>
            </a:prstGeom>
            <a:solidFill>
              <a:schemeClr val="accent6">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CA8A1B05-C690-CAFD-3E34-420336ADA369}"/>
                </a:ext>
              </a:extLst>
            </p:cNvPr>
            <p:cNvGrpSpPr/>
            <p:nvPr/>
          </p:nvGrpSpPr>
          <p:grpSpPr>
            <a:xfrm>
              <a:off x="688956" y="2097985"/>
              <a:ext cx="2443341" cy="2288489"/>
              <a:chOff x="688956" y="2097985"/>
              <a:chExt cx="2443341" cy="2288489"/>
            </a:xfrm>
          </p:grpSpPr>
          <p:grpSp>
            <p:nvGrpSpPr>
              <p:cNvPr id="18" name="Group 17">
                <a:extLst>
                  <a:ext uri="{FF2B5EF4-FFF2-40B4-BE49-F238E27FC236}">
                    <a16:creationId xmlns:a16="http://schemas.microsoft.com/office/drawing/2014/main" id="{CBAA815C-5412-1A88-A4BD-B02C92854171}"/>
                  </a:ext>
                </a:extLst>
              </p:cNvPr>
              <p:cNvGrpSpPr/>
              <p:nvPr/>
            </p:nvGrpSpPr>
            <p:grpSpPr>
              <a:xfrm>
                <a:off x="688956" y="2097985"/>
                <a:ext cx="2443341" cy="314495"/>
                <a:chOff x="502436" y="1711296"/>
                <a:chExt cx="2443341" cy="314495"/>
              </a:xfrm>
              <a:solidFill>
                <a:schemeClr val="tx1"/>
              </a:solidFill>
            </p:grpSpPr>
            <p:sp>
              <p:nvSpPr>
                <p:cNvPr id="19" name="Rectangle 18">
                  <a:extLst>
                    <a:ext uri="{FF2B5EF4-FFF2-40B4-BE49-F238E27FC236}">
                      <a16:creationId xmlns:a16="http://schemas.microsoft.com/office/drawing/2014/main" id="{1F55932D-0BF5-33EA-195F-23C2901284A5}"/>
                    </a:ext>
                  </a:extLst>
                </p:cNvPr>
                <p:cNvSpPr/>
                <p:nvPr/>
              </p:nvSpPr>
              <p:spPr>
                <a:xfrm>
                  <a:off x="502436" y="1711296"/>
                  <a:ext cx="2443341" cy="3144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0" name="TextBox 25">
                  <a:extLst>
                    <a:ext uri="{FF2B5EF4-FFF2-40B4-BE49-F238E27FC236}">
                      <a16:creationId xmlns:a16="http://schemas.microsoft.com/office/drawing/2014/main" id="{0D5FC6EF-0FB9-71B2-0A3A-FFD87D589D5C}"/>
                    </a:ext>
                  </a:extLst>
                </p:cNvPr>
                <p:cNvSpPr txBox="1"/>
                <p:nvPr/>
              </p:nvSpPr>
              <p:spPr>
                <a:xfrm>
                  <a:off x="555192" y="1716441"/>
                  <a:ext cx="2337828" cy="292388"/>
                </a:xfrm>
                <a:prstGeom prst="rect">
                  <a:avLst/>
                </a:prstGeom>
                <a:grpFill/>
              </p:spPr>
              <p:txBody>
                <a:bodyPr wrap="square" rtlCol="0">
                  <a:spAutoFit/>
                </a:bodyPr>
                <a:lstStyle/>
                <a:p>
                  <a:pPr algn="ctr"/>
                  <a:r>
                    <a:rPr lang="es-ES_tradnl" sz="1300" b="1" dirty="0">
                      <a:solidFill>
                        <a:schemeClr val="bg1"/>
                      </a:solidFill>
                      <a:latin typeface="Arial" panose="020B0604020202020204" pitchFamily="34" charset="0"/>
                      <a:cs typeface="Arial" panose="020B0604020202020204" pitchFamily="34" charset="0"/>
                    </a:rPr>
                    <a:t>Network Security</a:t>
                  </a:r>
                </a:p>
              </p:txBody>
            </p:sp>
          </p:grpSp>
          <p:grpSp>
            <p:nvGrpSpPr>
              <p:cNvPr id="29" name="Group 28">
                <a:extLst>
                  <a:ext uri="{FF2B5EF4-FFF2-40B4-BE49-F238E27FC236}">
                    <a16:creationId xmlns:a16="http://schemas.microsoft.com/office/drawing/2014/main" id="{E926EFF4-77B7-687F-05C2-4E506FDF62FE}"/>
                  </a:ext>
                </a:extLst>
              </p:cNvPr>
              <p:cNvGrpSpPr/>
              <p:nvPr/>
            </p:nvGrpSpPr>
            <p:grpSpPr>
              <a:xfrm>
                <a:off x="775964" y="2585170"/>
                <a:ext cx="2128590" cy="847456"/>
                <a:chOff x="589444" y="2309009"/>
                <a:chExt cx="2128590" cy="847456"/>
              </a:xfrm>
            </p:grpSpPr>
            <p:grpSp>
              <p:nvGrpSpPr>
                <p:cNvPr id="30" name="Group 29">
                  <a:extLst>
                    <a:ext uri="{FF2B5EF4-FFF2-40B4-BE49-F238E27FC236}">
                      <a16:creationId xmlns:a16="http://schemas.microsoft.com/office/drawing/2014/main" id="{D5B959F5-74B7-1907-377F-2F26CB38C158}"/>
                    </a:ext>
                  </a:extLst>
                </p:cNvPr>
                <p:cNvGrpSpPr/>
                <p:nvPr/>
              </p:nvGrpSpPr>
              <p:grpSpPr>
                <a:xfrm>
                  <a:off x="589445" y="2309009"/>
                  <a:ext cx="2128589" cy="504434"/>
                  <a:chOff x="589445" y="2957196"/>
                  <a:chExt cx="2128589" cy="504434"/>
                </a:xfrm>
              </p:grpSpPr>
              <p:pic>
                <p:nvPicPr>
                  <p:cNvPr id="32" name="Picture 31">
                    <a:extLst>
                      <a:ext uri="{FF2B5EF4-FFF2-40B4-BE49-F238E27FC236}">
                        <a16:creationId xmlns:a16="http://schemas.microsoft.com/office/drawing/2014/main" id="{DEE10719-FE7C-B525-3D0C-0AF6ADB2B69E}"/>
                      </a:ext>
                    </a:extLst>
                  </p:cNvPr>
                  <p:cNvPicPr>
                    <a:picLocks noChangeAspect="1"/>
                  </p:cNvPicPr>
                  <p:nvPr/>
                </p:nvPicPr>
                <p:blipFill>
                  <a:blip r:embed="rId2"/>
                  <a:stretch>
                    <a:fillRect/>
                  </a:stretch>
                </p:blipFill>
                <p:spPr>
                  <a:xfrm>
                    <a:off x="2282674" y="3026270"/>
                    <a:ext cx="435360" cy="435360"/>
                  </a:xfrm>
                  <a:prstGeom prst="rect">
                    <a:avLst/>
                  </a:prstGeom>
                </p:spPr>
              </p:pic>
              <p:sp>
                <p:nvSpPr>
                  <p:cNvPr id="33" name="TextBox 25">
                    <a:extLst>
                      <a:ext uri="{FF2B5EF4-FFF2-40B4-BE49-F238E27FC236}">
                        <a16:creationId xmlns:a16="http://schemas.microsoft.com/office/drawing/2014/main" id="{73D74ED5-4C1E-593A-4668-E2B382038040}"/>
                      </a:ext>
                    </a:extLst>
                  </p:cNvPr>
                  <p:cNvSpPr txBox="1"/>
                  <p:nvPr/>
                </p:nvSpPr>
                <p:spPr>
                  <a:xfrm>
                    <a:off x="589445" y="2957196"/>
                    <a:ext cx="1452920" cy="276999"/>
                  </a:xfrm>
                  <a:prstGeom prst="rect">
                    <a:avLst/>
                  </a:prstGeom>
                  <a:noFill/>
                </p:spPr>
                <p:txBody>
                  <a:bodyPr wrap="square" rtlCol="0">
                    <a:spAutoFit/>
                  </a:bodyPr>
                  <a:lstStyle/>
                  <a:p>
                    <a:r>
                      <a:rPr lang="es-ES_tradnl" sz="1200" dirty="0">
                        <a:latin typeface="Arial" panose="020B0604020202020204" pitchFamily="34" charset="0"/>
                        <a:cs typeface="Arial" panose="020B0604020202020204" pitchFamily="34" charset="0"/>
                      </a:rPr>
                      <a:t>Firewall</a:t>
                    </a:r>
                  </a:p>
                </p:txBody>
              </p:sp>
            </p:grpSp>
            <p:sp>
              <p:nvSpPr>
                <p:cNvPr id="31" name="TextBox 25">
                  <a:extLst>
                    <a:ext uri="{FF2B5EF4-FFF2-40B4-BE49-F238E27FC236}">
                      <a16:creationId xmlns:a16="http://schemas.microsoft.com/office/drawing/2014/main" id="{CCEE6BB6-41CD-4E0A-F6A1-F0B81D5993C8}"/>
                    </a:ext>
                  </a:extLst>
                </p:cNvPr>
                <p:cNvSpPr txBox="1"/>
                <p:nvPr/>
              </p:nvSpPr>
              <p:spPr>
                <a:xfrm>
                  <a:off x="589444" y="2510134"/>
                  <a:ext cx="1513741" cy="646331"/>
                </a:xfrm>
                <a:prstGeom prst="rect">
                  <a:avLst/>
                </a:prstGeom>
                <a:noFill/>
              </p:spPr>
              <p:txBody>
                <a:bodyPr wrap="square" rtlCol="0">
                  <a:spAutoFit/>
                </a:bodyPr>
                <a:lstStyle/>
                <a:p>
                  <a:r>
                    <a:rPr lang="es-ES_tradnl" sz="1200" dirty="0">
                      <a:solidFill>
                        <a:srgbClr val="0070C0"/>
                      </a:solidFill>
                      <a:latin typeface="Arial" panose="020B0604020202020204" pitchFamily="34" charset="0"/>
                      <a:cs typeface="Arial" panose="020B0604020202020204" pitchFamily="34" charset="0"/>
                    </a:rPr>
                    <a:t>HW </a:t>
                  </a:r>
                  <a:r>
                    <a:rPr lang="es-ES_tradnl" sz="1200" dirty="0" err="1">
                      <a:solidFill>
                        <a:srgbClr val="0070C0"/>
                      </a:solidFill>
                      <a:latin typeface="Arial" panose="020B0604020202020204" pitchFamily="34" charset="0"/>
                      <a:cs typeface="Arial" panose="020B0604020202020204" pitchFamily="34" charset="0"/>
                    </a:rPr>
                    <a:t>Appliance</a:t>
                  </a:r>
                  <a:r>
                    <a:rPr lang="es-ES_tradnl" sz="1200" dirty="0">
                      <a:solidFill>
                        <a:srgbClr val="0070C0"/>
                      </a:solidFill>
                      <a:latin typeface="Arial" panose="020B0604020202020204" pitchFamily="34" charset="0"/>
                      <a:cs typeface="Arial" panose="020B0604020202020204" pitchFamily="34" charset="0"/>
                    </a:rPr>
                    <a:t> / Virtual </a:t>
                  </a:r>
                  <a:r>
                    <a:rPr lang="es-ES_tradnl" sz="1200" dirty="0" err="1">
                      <a:solidFill>
                        <a:srgbClr val="0070C0"/>
                      </a:solidFill>
                      <a:latin typeface="Arial" panose="020B0604020202020204" pitchFamily="34" charset="0"/>
                      <a:cs typeface="Arial" panose="020B0604020202020204" pitchFamily="34" charset="0"/>
                    </a:rPr>
                    <a:t>Appliance</a:t>
                  </a:r>
                  <a:r>
                    <a:rPr lang="es-ES_tradnl" sz="1200" dirty="0">
                      <a:solidFill>
                        <a:srgbClr val="0070C0"/>
                      </a:solidFill>
                      <a:latin typeface="Arial" panose="020B0604020202020204" pitchFamily="34" charset="0"/>
                      <a:cs typeface="Arial" panose="020B0604020202020204" pitchFamily="34" charset="0"/>
                    </a:rPr>
                    <a:t> / Cloud</a:t>
                  </a:r>
                </a:p>
              </p:txBody>
            </p:sp>
          </p:grpSp>
          <p:grpSp>
            <p:nvGrpSpPr>
              <p:cNvPr id="56" name="Group 55">
                <a:extLst>
                  <a:ext uri="{FF2B5EF4-FFF2-40B4-BE49-F238E27FC236}">
                    <a16:creationId xmlns:a16="http://schemas.microsoft.com/office/drawing/2014/main" id="{9E5F0297-F4E6-B06B-ED20-C833B6B57EC3}"/>
                  </a:ext>
                </a:extLst>
              </p:cNvPr>
              <p:cNvGrpSpPr/>
              <p:nvPr/>
            </p:nvGrpSpPr>
            <p:grpSpPr>
              <a:xfrm>
                <a:off x="775964" y="3528000"/>
                <a:ext cx="2277748" cy="858474"/>
                <a:chOff x="589444" y="2942530"/>
                <a:chExt cx="2277748" cy="858474"/>
              </a:xfrm>
            </p:grpSpPr>
            <p:sp>
              <p:nvSpPr>
                <p:cNvPr id="57" name="TextBox 25">
                  <a:extLst>
                    <a:ext uri="{FF2B5EF4-FFF2-40B4-BE49-F238E27FC236}">
                      <a16:creationId xmlns:a16="http://schemas.microsoft.com/office/drawing/2014/main" id="{753A6021-BCDE-048D-0A50-78282410E22E}"/>
                    </a:ext>
                  </a:extLst>
                </p:cNvPr>
                <p:cNvSpPr txBox="1"/>
                <p:nvPr/>
              </p:nvSpPr>
              <p:spPr>
                <a:xfrm>
                  <a:off x="589444" y="2942530"/>
                  <a:ext cx="1592225" cy="461665"/>
                </a:xfrm>
                <a:prstGeom prst="rect">
                  <a:avLst/>
                </a:prstGeom>
                <a:noFill/>
              </p:spPr>
              <p:txBody>
                <a:bodyPr wrap="square" rtlCol="0">
                  <a:spAutoFit/>
                </a:bodyPr>
                <a:lstStyle/>
                <a:p>
                  <a:r>
                    <a:rPr lang="es-ES_tradnl" sz="1200" dirty="0">
                      <a:latin typeface="Arial" panose="020B0604020202020204" pitchFamily="34" charset="0"/>
                      <a:cs typeface="Arial" panose="020B0604020202020204" pitchFamily="34" charset="0"/>
                    </a:rPr>
                    <a:t>Network Security </a:t>
                  </a:r>
                  <a:r>
                    <a:rPr lang="es-ES_tradnl" sz="1200" dirty="0" err="1">
                      <a:latin typeface="Arial" panose="020B0604020202020204" pitchFamily="34" charset="0"/>
                      <a:cs typeface="Arial" panose="020B0604020202020204" pitchFamily="34" charset="0"/>
                    </a:rPr>
                    <a:t>Mgmt</a:t>
                  </a:r>
                  <a:r>
                    <a:rPr lang="es-ES_tradnl" sz="1200" dirty="0">
                      <a:latin typeface="Arial" panose="020B0604020202020204" pitchFamily="34" charset="0"/>
                      <a:cs typeface="Arial" panose="020B0604020202020204" pitchFamily="34" charset="0"/>
                    </a:rPr>
                    <a:t> (NSM)</a:t>
                  </a:r>
                </a:p>
              </p:txBody>
            </p:sp>
            <p:sp>
              <p:nvSpPr>
                <p:cNvPr id="58" name="TextBox 25">
                  <a:extLst>
                    <a:ext uri="{FF2B5EF4-FFF2-40B4-BE49-F238E27FC236}">
                      <a16:creationId xmlns:a16="http://schemas.microsoft.com/office/drawing/2014/main" id="{0829B97D-9CEB-C76E-D866-2343A5D99433}"/>
                    </a:ext>
                  </a:extLst>
                </p:cNvPr>
                <p:cNvSpPr txBox="1"/>
                <p:nvPr/>
              </p:nvSpPr>
              <p:spPr>
                <a:xfrm>
                  <a:off x="607077" y="3339339"/>
                  <a:ext cx="1513741" cy="461665"/>
                </a:xfrm>
                <a:prstGeom prst="rect">
                  <a:avLst/>
                </a:prstGeom>
                <a:noFill/>
              </p:spPr>
              <p:txBody>
                <a:bodyPr wrap="square" rtlCol="0">
                  <a:spAutoFit/>
                </a:bodyPr>
                <a:lstStyle/>
                <a:p>
                  <a:r>
                    <a:rPr lang="es-ES_tradnl" sz="1200" dirty="0">
                      <a:solidFill>
                        <a:srgbClr val="0070C0"/>
                      </a:solidFill>
                      <a:latin typeface="Arial" panose="020B0604020202020204" pitchFamily="34" charset="0"/>
                      <a:cs typeface="Arial" panose="020B0604020202020204" pitchFamily="34" charset="0"/>
                    </a:rPr>
                    <a:t>Cloud SaaS / Virtual </a:t>
                  </a:r>
                  <a:r>
                    <a:rPr lang="es-ES_tradnl" sz="1200" dirty="0" err="1">
                      <a:solidFill>
                        <a:srgbClr val="0070C0"/>
                      </a:solidFill>
                      <a:latin typeface="Arial" panose="020B0604020202020204" pitchFamily="34" charset="0"/>
                      <a:cs typeface="Arial" panose="020B0604020202020204" pitchFamily="34" charset="0"/>
                    </a:rPr>
                    <a:t>Appliance</a:t>
                  </a:r>
                  <a:endParaRPr lang="es-ES_tradnl" sz="1200" dirty="0">
                    <a:solidFill>
                      <a:srgbClr val="0070C0"/>
                    </a:solidFill>
                    <a:latin typeface="Arial" panose="020B0604020202020204" pitchFamily="34" charset="0"/>
                    <a:cs typeface="Arial" panose="020B0604020202020204" pitchFamily="34" charset="0"/>
                  </a:endParaRPr>
                </a:p>
              </p:txBody>
            </p:sp>
            <p:grpSp>
              <p:nvGrpSpPr>
                <p:cNvPr id="59" name="Group 58">
                  <a:extLst>
                    <a:ext uri="{FF2B5EF4-FFF2-40B4-BE49-F238E27FC236}">
                      <a16:creationId xmlns:a16="http://schemas.microsoft.com/office/drawing/2014/main" id="{0D7F71D5-BA13-2EE8-8FB1-A70DC8AD4678}"/>
                    </a:ext>
                  </a:extLst>
                </p:cNvPr>
                <p:cNvGrpSpPr/>
                <p:nvPr/>
              </p:nvGrpSpPr>
              <p:grpSpPr>
                <a:xfrm>
                  <a:off x="2052857" y="2965412"/>
                  <a:ext cx="814335" cy="523406"/>
                  <a:chOff x="6060346" y="498043"/>
                  <a:chExt cx="814335" cy="523406"/>
                </a:xfrm>
              </p:grpSpPr>
              <p:pic>
                <p:nvPicPr>
                  <p:cNvPr id="60" name="Picture 59">
                    <a:extLst>
                      <a:ext uri="{FF2B5EF4-FFF2-40B4-BE49-F238E27FC236}">
                        <a16:creationId xmlns:a16="http://schemas.microsoft.com/office/drawing/2014/main" id="{16D303A2-8B9F-798E-40C0-4344B1B06657}"/>
                      </a:ext>
                    </a:extLst>
                  </p:cNvPr>
                  <p:cNvPicPr>
                    <a:picLocks noChangeAspect="1"/>
                  </p:cNvPicPr>
                  <p:nvPr/>
                </p:nvPicPr>
                <p:blipFill>
                  <a:blip r:embed="rId2"/>
                  <a:stretch>
                    <a:fillRect/>
                  </a:stretch>
                </p:blipFill>
                <p:spPr>
                  <a:xfrm>
                    <a:off x="6591195" y="623154"/>
                    <a:ext cx="138240" cy="138240"/>
                  </a:xfrm>
                  <a:prstGeom prst="rect">
                    <a:avLst/>
                  </a:prstGeom>
                </p:spPr>
              </p:pic>
              <p:pic>
                <p:nvPicPr>
                  <p:cNvPr id="61" name="Graphic 10">
                    <a:extLst>
                      <a:ext uri="{FF2B5EF4-FFF2-40B4-BE49-F238E27FC236}">
                        <a16:creationId xmlns:a16="http://schemas.microsoft.com/office/drawing/2014/main" id="{C23A7620-5CD8-A630-7299-22FCD9ADFDE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60346" y="498043"/>
                    <a:ext cx="451414" cy="523406"/>
                  </a:xfrm>
                  <a:prstGeom prst="rect">
                    <a:avLst/>
                  </a:prstGeom>
                </p:spPr>
              </p:pic>
              <p:grpSp>
                <p:nvGrpSpPr>
                  <p:cNvPr id="62" name="Group 61">
                    <a:extLst>
                      <a:ext uri="{FF2B5EF4-FFF2-40B4-BE49-F238E27FC236}">
                        <a16:creationId xmlns:a16="http://schemas.microsoft.com/office/drawing/2014/main" id="{858BAA8C-9F17-D731-6962-918B251151C6}"/>
                      </a:ext>
                    </a:extLst>
                  </p:cNvPr>
                  <p:cNvGrpSpPr/>
                  <p:nvPr/>
                </p:nvGrpSpPr>
                <p:grpSpPr>
                  <a:xfrm>
                    <a:off x="6440659" y="591686"/>
                    <a:ext cx="434022" cy="345690"/>
                    <a:chOff x="3874268" y="1248197"/>
                    <a:chExt cx="404860" cy="266454"/>
                  </a:xfrm>
                </p:grpSpPr>
                <p:sp>
                  <p:nvSpPr>
                    <p:cNvPr id="64" name="Freeform: Shape 63">
                      <a:extLst>
                        <a:ext uri="{FF2B5EF4-FFF2-40B4-BE49-F238E27FC236}">
                          <a16:creationId xmlns:a16="http://schemas.microsoft.com/office/drawing/2014/main" id="{AE11962A-5AC9-9E38-1EE4-D8E085AC4E0D}"/>
                        </a:ext>
                      </a:extLst>
                    </p:cNvPr>
                    <p:cNvSpPr/>
                    <p:nvPr/>
                  </p:nvSpPr>
                  <p:spPr>
                    <a:xfrm>
                      <a:off x="3926934" y="1248197"/>
                      <a:ext cx="300926" cy="204292"/>
                    </a:xfrm>
                    <a:custGeom>
                      <a:avLst/>
                      <a:gdLst>
                        <a:gd name="connsiteX0" fmla="*/ 279973 w 300926"/>
                        <a:gd name="connsiteY0" fmla="*/ 204293 h 204292"/>
                        <a:gd name="connsiteX1" fmla="*/ 20953 w 300926"/>
                        <a:gd name="connsiteY1" fmla="*/ 204293 h 204292"/>
                        <a:gd name="connsiteX2" fmla="*/ 0 w 300926"/>
                        <a:gd name="connsiteY2" fmla="*/ 183340 h 204292"/>
                        <a:gd name="connsiteX3" fmla="*/ 0 w 300926"/>
                        <a:gd name="connsiteY3" fmla="*/ 20953 h 204292"/>
                        <a:gd name="connsiteX4" fmla="*/ 20953 w 300926"/>
                        <a:gd name="connsiteY4" fmla="*/ 0 h 204292"/>
                        <a:gd name="connsiteX5" fmla="*/ 279973 w 300926"/>
                        <a:gd name="connsiteY5" fmla="*/ 0 h 204292"/>
                        <a:gd name="connsiteX6" fmla="*/ 300926 w 300926"/>
                        <a:gd name="connsiteY6" fmla="*/ 20953 h 204292"/>
                        <a:gd name="connsiteX7" fmla="*/ 300926 w 300926"/>
                        <a:gd name="connsiteY7" fmla="*/ 183340 h 204292"/>
                        <a:gd name="connsiteX8" fmla="*/ 279973 w 300926"/>
                        <a:gd name="connsiteY8" fmla="*/ 204293 h 204292"/>
                        <a:gd name="connsiteX9" fmla="*/ 20953 w 300926"/>
                        <a:gd name="connsiteY9" fmla="*/ 19905 h 204292"/>
                        <a:gd name="connsiteX10" fmla="*/ 19955 w 300926"/>
                        <a:gd name="connsiteY10" fmla="*/ 20903 h 204292"/>
                        <a:gd name="connsiteX11" fmla="*/ 19955 w 300926"/>
                        <a:gd name="connsiteY11" fmla="*/ 183340 h 204292"/>
                        <a:gd name="connsiteX12" fmla="*/ 20953 w 300926"/>
                        <a:gd name="connsiteY12" fmla="*/ 184337 h 204292"/>
                        <a:gd name="connsiteX13" fmla="*/ 279973 w 300926"/>
                        <a:gd name="connsiteY13" fmla="*/ 184337 h 204292"/>
                        <a:gd name="connsiteX14" fmla="*/ 280971 w 300926"/>
                        <a:gd name="connsiteY14" fmla="*/ 183340 h 204292"/>
                        <a:gd name="connsiteX15" fmla="*/ 280971 w 300926"/>
                        <a:gd name="connsiteY15" fmla="*/ 20953 h 204292"/>
                        <a:gd name="connsiteX16" fmla="*/ 279973 w 300926"/>
                        <a:gd name="connsiteY16" fmla="*/ 19955 h 20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926" h="204292">
                          <a:moveTo>
                            <a:pt x="279973" y="204293"/>
                          </a:moveTo>
                          <a:lnTo>
                            <a:pt x="20953" y="204293"/>
                          </a:lnTo>
                          <a:cubicBezTo>
                            <a:pt x="9387" y="204278"/>
                            <a:pt x="14" y="194906"/>
                            <a:pt x="0" y="183340"/>
                          </a:cubicBezTo>
                          <a:lnTo>
                            <a:pt x="0" y="20953"/>
                          </a:lnTo>
                          <a:cubicBezTo>
                            <a:pt x="14" y="9387"/>
                            <a:pt x="9387" y="14"/>
                            <a:pt x="20953" y="0"/>
                          </a:cubicBezTo>
                          <a:lnTo>
                            <a:pt x="279973" y="0"/>
                          </a:lnTo>
                          <a:cubicBezTo>
                            <a:pt x="291540" y="14"/>
                            <a:pt x="300911" y="9387"/>
                            <a:pt x="300926" y="20953"/>
                          </a:cubicBezTo>
                          <a:lnTo>
                            <a:pt x="300926" y="183340"/>
                          </a:lnTo>
                          <a:cubicBezTo>
                            <a:pt x="300911" y="194906"/>
                            <a:pt x="291540" y="204278"/>
                            <a:pt x="279973" y="204293"/>
                          </a:cubicBezTo>
                          <a:close/>
                          <a:moveTo>
                            <a:pt x="20953" y="19905"/>
                          </a:moveTo>
                          <a:cubicBezTo>
                            <a:pt x="20402" y="19905"/>
                            <a:pt x="19955" y="20352"/>
                            <a:pt x="19955" y="20903"/>
                          </a:cubicBezTo>
                          <a:lnTo>
                            <a:pt x="19955" y="183340"/>
                          </a:lnTo>
                          <a:cubicBezTo>
                            <a:pt x="19955" y="183891"/>
                            <a:pt x="20402" y="184337"/>
                            <a:pt x="20953" y="184337"/>
                          </a:cubicBezTo>
                          <a:lnTo>
                            <a:pt x="279973" y="184337"/>
                          </a:lnTo>
                          <a:cubicBezTo>
                            <a:pt x="280525" y="184337"/>
                            <a:pt x="280971" y="183891"/>
                            <a:pt x="280971" y="183340"/>
                          </a:cubicBezTo>
                          <a:lnTo>
                            <a:pt x="280971" y="20953"/>
                          </a:lnTo>
                          <a:cubicBezTo>
                            <a:pt x="280971" y="20402"/>
                            <a:pt x="280525" y="19955"/>
                            <a:pt x="279973" y="19955"/>
                          </a:cubicBezTo>
                          <a:close/>
                        </a:path>
                      </a:pathLst>
                    </a:custGeom>
                    <a:solidFill>
                      <a:srgbClr val="000000"/>
                    </a:solidFill>
                    <a:ln w="2480" cap="flat">
                      <a:noFill/>
                      <a:prstDash val="solid"/>
                      <a:miter/>
                    </a:ln>
                  </p:spPr>
                  <p:txBody>
                    <a:bodyPr rtlCol="0" anchor="ctr"/>
                    <a:lstStyle/>
                    <a:p>
                      <a:pPr>
                        <a:defRPr/>
                      </a:pPr>
                      <a:endParaRPr lang="es-PE" sz="1200" kern="0">
                        <a:solidFill>
                          <a:srgbClr val="000000"/>
                        </a:solidFill>
                        <a:latin typeface="Arial" panose="020B0604020202020204"/>
                      </a:endParaRPr>
                    </a:p>
                  </p:txBody>
                </p:sp>
                <p:sp>
                  <p:nvSpPr>
                    <p:cNvPr id="65" name="Freeform: Shape 64">
                      <a:extLst>
                        <a:ext uri="{FF2B5EF4-FFF2-40B4-BE49-F238E27FC236}">
                          <a16:creationId xmlns:a16="http://schemas.microsoft.com/office/drawing/2014/main" id="{2FABABBF-AE4F-B609-8AC2-0C00322D3732}"/>
                        </a:ext>
                      </a:extLst>
                    </p:cNvPr>
                    <p:cNvSpPr/>
                    <p:nvPr/>
                  </p:nvSpPr>
                  <p:spPr>
                    <a:xfrm>
                      <a:off x="3874268" y="1432535"/>
                      <a:ext cx="404860" cy="82116"/>
                    </a:xfrm>
                    <a:custGeom>
                      <a:avLst/>
                      <a:gdLst>
                        <a:gd name="connsiteX0" fmla="*/ 394800 w 404860"/>
                        <a:gd name="connsiteY0" fmla="*/ 82116 h 82116"/>
                        <a:gd name="connsiteX1" fmla="*/ 9961 w 404860"/>
                        <a:gd name="connsiteY1" fmla="*/ 82116 h 82116"/>
                        <a:gd name="connsiteX2" fmla="*/ 0 w 404860"/>
                        <a:gd name="connsiteY2" fmla="*/ 72124 h 82116"/>
                        <a:gd name="connsiteX3" fmla="*/ 3002 w 404860"/>
                        <a:gd name="connsiteY3" fmla="*/ 65004 h 82116"/>
                        <a:gd name="connsiteX4" fmla="*/ 66635 w 404860"/>
                        <a:gd name="connsiteY4" fmla="*/ 2844 h 82116"/>
                        <a:gd name="connsiteX5" fmla="*/ 73619 w 404860"/>
                        <a:gd name="connsiteY5" fmla="*/ 0 h 82116"/>
                        <a:gd name="connsiteX6" fmla="*/ 332639 w 404860"/>
                        <a:gd name="connsiteY6" fmla="*/ 0 h 82116"/>
                        <a:gd name="connsiteX7" fmla="*/ 339698 w 404860"/>
                        <a:gd name="connsiteY7" fmla="*/ 2918 h 82116"/>
                        <a:gd name="connsiteX8" fmla="*/ 401934 w 404860"/>
                        <a:gd name="connsiteY8" fmla="*/ 65079 h 82116"/>
                        <a:gd name="connsiteX9" fmla="*/ 401942 w 404860"/>
                        <a:gd name="connsiteY9" fmla="*/ 79190 h 82116"/>
                        <a:gd name="connsiteX10" fmla="*/ 394875 w 404860"/>
                        <a:gd name="connsiteY10" fmla="*/ 82116 h 82116"/>
                        <a:gd name="connsiteX11" fmla="*/ 34457 w 404860"/>
                        <a:gd name="connsiteY11" fmla="*/ 62161 h 82116"/>
                        <a:gd name="connsiteX12" fmla="*/ 370704 w 404860"/>
                        <a:gd name="connsiteY12" fmla="*/ 62161 h 82116"/>
                        <a:gd name="connsiteX13" fmla="*/ 328498 w 404860"/>
                        <a:gd name="connsiteY13" fmla="*/ 19955 h 82116"/>
                        <a:gd name="connsiteX14" fmla="*/ 77660 w 404860"/>
                        <a:gd name="connsiteY14" fmla="*/ 19955 h 8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4860" h="82116">
                          <a:moveTo>
                            <a:pt x="394800" y="82116"/>
                          </a:moveTo>
                          <a:lnTo>
                            <a:pt x="9961" y="82116"/>
                          </a:lnTo>
                          <a:cubicBezTo>
                            <a:pt x="4451" y="82106"/>
                            <a:pt x="-9" y="77634"/>
                            <a:pt x="0" y="72124"/>
                          </a:cubicBezTo>
                          <a:cubicBezTo>
                            <a:pt x="4" y="69442"/>
                            <a:pt x="1086" y="66878"/>
                            <a:pt x="3002" y="65004"/>
                          </a:cubicBezTo>
                          <a:lnTo>
                            <a:pt x="66635" y="2844"/>
                          </a:lnTo>
                          <a:cubicBezTo>
                            <a:pt x="68501" y="1018"/>
                            <a:pt x="71009" y="-2"/>
                            <a:pt x="73619" y="0"/>
                          </a:cubicBezTo>
                          <a:lnTo>
                            <a:pt x="332639" y="0"/>
                          </a:lnTo>
                          <a:cubicBezTo>
                            <a:pt x="335286" y="-2"/>
                            <a:pt x="337825" y="1048"/>
                            <a:pt x="339698" y="2918"/>
                          </a:cubicBezTo>
                          <a:lnTo>
                            <a:pt x="401934" y="65079"/>
                          </a:lnTo>
                          <a:cubicBezTo>
                            <a:pt x="405833" y="68973"/>
                            <a:pt x="405835" y="75291"/>
                            <a:pt x="401942" y="79190"/>
                          </a:cubicBezTo>
                          <a:cubicBezTo>
                            <a:pt x="400068" y="81066"/>
                            <a:pt x="397526" y="82119"/>
                            <a:pt x="394875" y="82116"/>
                          </a:cubicBezTo>
                          <a:close/>
                          <a:moveTo>
                            <a:pt x="34457" y="62161"/>
                          </a:moveTo>
                          <a:lnTo>
                            <a:pt x="370704" y="62161"/>
                          </a:lnTo>
                          <a:lnTo>
                            <a:pt x="328498" y="19955"/>
                          </a:lnTo>
                          <a:lnTo>
                            <a:pt x="77660" y="19955"/>
                          </a:lnTo>
                          <a:close/>
                        </a:path>
                      </a:pathLst>
                    </a:custGeom>
                    <a:solidFill>
                      <a:srgbClr val="000000"/>
                    </a:solidFill>
                    <a:ln w="2480" cap="flat">
                      <a:noFill/>
                      <a:prstDash val="solid"/>
                      <a:miter/>
                    </a:ln>
                  </p:spPr>
                  <p:txBody>
                    <a:bodyPr rtlCol="0" anchor="ctr"/>
                    <a:lstStyle/>
                    <a:p>
                      <a:pPr>
                        <a:defRPr/>
                      </a:pPr>
                      <a:endParaRPr lang="es-PE" sz="1200" kern="0">
                        <a:solidFill>
                          <a:srgbClr val="000000"/>
                        </a:solidFill>
                        <a:latin typeface="Arial" panose="020B0604020202020204"/>
                      </a:endParaRPr>
                    </a:p>
                  </p:txBody>
                </p:sp>
              </p:grpSp>
              <p:pic>
                <p:nvPicPr>
                  <p:cNvPr id="63" name="Picture 62" descr="A black and grey logo&#10;&#10;Description automatically generated">
                    <a:extLst>
                      <a:ext uri="{FF2B5EF4-FFF2-40B4-BE49-F238E27FC236}">
                        <a16:creationId xmlns:a16="http://schemas.microsoft.com/office/drawing/2014/main" id="{44B56508-BF51-9A6B-F215-DECC52C91F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8224" y="775714"/>
                    <a:ext cx="230461" cy="45719"/>
                  </a:xfrm>
                  <a:prstGeom prst="rect">
                    <a:avLst/>
                  </a:prstGeom>
                </p:spPr>
              </p:pic>
            </p:grpSp>
          </p:grpSp>
        </p:grpSp>
        <p:grpSp>
          <p:nvGrpSpPr>
            <p:cNvPr id="94" name="Group 93">
              <a:extLst>
                <a:ext uri="{FF2B5EF4-FFF2-40B4-BE49-F238E27FC236}">
                  <a16:creationId xmlns:a16="http://schemas.microsoft.com/office/drawing/2014/main" id="{CDB76AC7-F4FA-7348-CA95-F48DD64BE8C9}"/>
                </a:ext>
              </a:extLst>
            </p:cNvPr>
            <p:cNvGrpSpPr/>
            <p:nvPr/>
          </p:nvGrpSpPr>
          <p:grpSpPr>
            <a:xfrm>
              <a:off x="9085668" y="2107046"/>
              <a:ext cx="2443341" cy="2864903"/>
              <a:chOff x="9085668" y="2107046"/>
              <a:chExt cx="2443341" cy="2864903"/>
            </a:xfrm>
          </p:grpSpPr>
          <p:grpSp>
            <p:nvGrpSpPr>
              <p:cNvPr id="2" name="Group 1">
                <a:extLst>
                  <a:ext uri="{FF2B5EF4-FFF2-40B4-BE49-F238E27FC236}">
                    <a16:creationId xmlns:a16="http://schemas.microsoft.com/office/drawing/2014/main" id="{7C683B3F-D37F-C4B7-5BF0-0293293E9656}"/>
                  </a:ext>
                </a:extLst>
              </p:cNvPr>
              <p:cNvGrpSpPr/>
              <p:nvPr/>
            </p:nvGrpSpPr>
            <p:grpSpPr>
              <a:xfrm>
                <a:off x="9085668" y="2107046"/>
                <a:ext cx="2443341" cy="1149078"/>
                <a:chOff x="6112411" y="1720357"/>
                <a:chExt cx="2443341" cy="1149078"/>
              </a:xfrm>
            </p:grpSpPr>
            <p:grpSp>
              <p:nvGrpSpPr>
                <p:cNvPr id="85" name="Group 84">
                  <a:extLst>
                    <a:ext uri="{FF2B5EF4-FFF2-40B4-BE49-F238E27FC236}">
                      <a16:creationId xmlns:a16="http://schemas.microsoft.com/office/drawing/2014/main" id="{B1665A80-A03C-1EC5-D46A-F69B74D971AA}"/>
                    </a:ext>
                  </a:extLst>
                </p:cNvPr>
                <p:cNvGrpSpPr/>
                <p:nvPr/>
              </p:nvGrpSpPr>
              <p:grpSpPr>
                <a:xfrm>
                  <a:off x="6112411" y="1720357"/>
                  <a:ext cx="2443341" cy="307777"/>
                  <a:chOff x="502436" y="3970649"/>
                  <a:chExt cx="2443341" cy="307777"/>
                </a:xfrm>
                <a:solidFill>
                  <a:schemeClr val="tx1"/>
                </a:solidFill>
              </p:grpSpPr>
              <p:sp>
                <p:nvSpPr>
                  <p:cNvPr id="86" name="Rectangle 85">
                    <a:extLst>
                      <a:ext uri="{FF2B5EF4-FFF2-40B4-BE49-F238E27FC236}">
                        <a16:creationId xmlns:a16="http://schemas.microsoft.com/office/drawing/2014/main" id="{D6154D1C-F34C-F1B9-7035-7096170D7B6D}"/>
                      </a:ext>
                    </a:extLst>
                  </p:cNvPr>
                  <p:cNvSpPr/>
                  <p:nvPr/>
                </p:nvSpPr>
                <p:spPr>
                  <a:xfrm>
                    <a:off x="502436" y="3970649"/>
                    <a:ext cx="2443341" cy="3077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7" name="TextBox 25">
                    <a:extLst>
                      <a:ext uri="{FF2B5EF4-FFF2-40B4-BE49-F238E27FC236}">
                        <a16:creationId xmlns:a16="http://schemas.microsoft.com/office/drawing/2014/main" id="{70A1E816-06D1-DD2C-EF1E-ABEB06885012}"/>
                      </a:ext>
                    </a:extLst>
                  </p:cNvPr>
                  <p:cNvSpPr txBox="1"/>
                  <p:nvPr/>
                </p:nvSpPr>
                <p:spPr>
                  <a:xfrm>
                    <a:off x="555192" y="3971213"/>
                    <a:ext cx="2337828" cy="292388"/>
                  </a:xfrm>
                  <a:prstGeom prst="rect">
                    <a:avLst/>
                  </a:prstGeom>
                  <a:grpFill/>
                </p:spPr>
                <p:txBody>
                  <a:bodyPr wrap="square" rtlCol="0">
                    <a:spAutoFit/>
                  </a:bodyPr>
                  <a:lstStyle/>
                  <a:p>
                    <a:pPr algn="ctr"/>
                    <a:r>
                      <a:rPr lang="es-ES_tradnl" sz="1300" b="1" dirty="0">
                        <a:solidFill>
                          <a:schemeClr val="bg1"/>
                        </a:solidFill>
                        <a:latin typeface="Arial" panose="020B0604020202020204" pitchFamily="34" charset="0"/>
                        <a:cs typeface="Arial" panose="020B0604020202020204" pitchFamily="34" charset="0"/>
                      </a:rPr>
                      <a:t>Security </a:t>
                    </a:r>
                    <a:r>
                      <a:rPr lang="es-ES_tradnl" sz="1300" b="1" dirty="0" err="1">
                        <a:solidFill>
                          <a:schemeClr val="bg1"/>
                        </a:solidFill>
                        <a:latin typeface="Arial" panose="020B0604020202020204" pitchFamily="34" charset="0"/>
                        <a:cs typeface="Arial" panose="020B0604020202020204" pitchFamily="34" charset="0"/>
                      </a:rPr>
                      <a:t>Service</a:t>
                    </a:r>
                    <a:r>
                      <a:rPr lang="es-ES_tradnl" sz="1300" b="1" dirty="0">
                        <a:solidFill>
                          <a:schemeClr val="bg1"/>
                        </a:solidFill>
                        <a:latin typeface="Arial" panose="020B0604020202020204" pitchFamily="34" charset="0"/>
                        <a:cs typeface="Arial" panose="020B0604020202020204" pitchFamily="34" charset="0"/>
                      </a:rPr>
                      <a:t> Edge</a:t>
                    </a:r>
                  </a:p>
                </p:txBody>
              </p:sp>
            </p:grpSp>
            <p:grpSp>
              <p:nvGrpSpPr>
                <p:cNvPr id="88" name="Group 87">
                  <a:extLst>
                    <a:ext uri="{FF2B5EF4-FFF2-40B4-BE49-F238E27FC236}">
                      <a16:creationId xmlns:a16="http://schemas.microsoft.com/office/drawing/2014/main" id="{CD45DE74-ABD4-8ABE-4F15-899D65BBCF83}"/>
                    </a:ext>
                  </a:extLst>
                </p:cNvPr>
                <p:cNvGrpSpPr/>
                <p:nvPr/>
              </p:nvGrpSpPr>
              <p:grpSpPr>
                <a:xfrm>
                  <a:off x="6246368" y="2154971"/>
                  <a:ext cx="2165666" cy="714464"/>
                  <a:chOff x="6246368" y="2154971"/>
                  <a:chExt cx="2165666" cy="714464"/>
                </a:xfrm>
              </p:grpSpPr>
              <p:grpSp>
                <p:nvGrpSpPr>
                  <p:cNvPr id="89" name="Group 88">
                    <a:extLst>
                      <a:ext uri="{FF2B5EF4-FFF2-40B4-BE49-F238E27FC236}">
                        <a16:creationId xmlns:a16="http://schemas.microsoft.com/office/drawing/2014/main" id="{8051464E-C1D0-4462-B3A5-0876DD6F2FF2}"/>
                      </a:ext>
                    </a:extLst>
                  </p:cNvPr>
                  <p:cNvGrpSpPr/>
                  <p:nvPr/>
                </p:nvGrpSpPr>
                <p:grpSpPr>
                  <a:xfrm>
                    <a:off x="6246368" y="2154971"/>
                    <a:ext cx="2165666" cy="567952"/>
                    <a:chOff x="6185034" y="2601952"/>
                    <a:chExt cx="2165666" cy="567952"/>
                  </a:xfrm>
                </p:grpSpPr>
                <p:sp>
                  <p:nvSpPr>
                    <p:cNvPr id="91" name="TextBox 25">
                      <a:extLst>
                        <a:ext uri="{FF2B5EF4-FFF2-40B4-BE49-F238E27FC236}">
                          <a16:creationId xmlns:a16="http://schemas.microsoft.com/office/drawing/2014/main" id="{2AC6B5ED-C991-8AB6-122B-64E05E98973A}"/>
                        </a:ext>
                      </a:extLst>
                    </p:cNvPr>
                    <p:cNvSpPr txBox="1"/>
                    <p:nvPr/>
                  </p:nvSpPr>
                  <p:spPr>
                    <a:xfrm>
                      <a:off x="6185034" y="2640306"/>
                      <a:ext cx="1657324" cy="461665"/>
                    </a:xfrm>
                    <a:prstGeom prst="rect">
                      <a:avLst/>
                    </a:prstGeom>
                    <a:noFill/>
                  </p:spPr>
                  <p:txBody>
                    <a:bodyPr wrap="square" rtlCol="0">
                      <a:spAutoFit/>
                    </a:bodyPr>
                    <a:lstStyle/>
                    <a:p>
                      <a:r>
                        <a:rPr lang="es-ES_tradnl" sz="1200" dirty="0">
                          <a:latin typeface="Arial" panose="020B0604020202020204" pitchFamily="34" charset="0"/>
                          <a:cs typeface="Arial" panose="020B0604020202020204" pitchFamily="34" charset="0"/>
                        </a:rPr>
                        <a:t>Cloud </a:t>
                      </a:r>
                      <a:r>
                        <a:rPr lang="es-ES_tradnl" sz="1200" dirty="0" err="1">
                          <a:latin typeface="Arial" panose="020B0604020202020204" pitchFamily="34" charset="0"/>
                          <a:cs typeface="Arial" panose="020B0604020202020204" pitchFamily="34" charset="0"/>
                        </a:rPr>
                        <a:t>Secure</a:t>
                      </a:r>
                      <a:r>
                        <a:rPr lang="es-ES_tradnl" sz="1200" dirty="0">
                          <a:latin typeface="Arial" panose="020B0604020202020204" pitchFamily="34" charset="0"/>
                          <a:cs typeface="Arial" panose="020B0604020202020204" pitchFamily="34" charset="0"/>
                        </a:rPr>
                        <a:t> Edge (CSE)</a:t>
                      </a:r>
                    </a:p>
                  </p:txBody>
                </p:sp>
                <p:pic>
                  <p:nvPicPr>
                    <p:cNvPr id="92" name="Graphic 91">
                      <a:extLst>
                        <a:ext uri="{FF2B5EF4-FFF2-40B4-BE49-F238E27FC236}">
                          <a16:creationId xmlns:a16="http://schemas.microsoft.com/office/drawing/2014/main" id="{A81D569E-DD91-B9DA-14D8-13BD611D6AE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71704" y="2601952"/>
                      <a:ext cx="478996" cy="567952"/>
                    </a:xfrm>
                    <a:prstGeom prst="rect">
                      <a:avLst/>
                    </a:prstGeom>
                  </p:spPr>
                </p:pic>
              </p:grpSp>
              <p:sp>
                <p:nvSpPr>
                  <p:cNvPr id="90" name="TextBox 25">
                    <a:extLst>
                      <a:ext uri="{FF2B5EF4-FFF2-40B4-BE49-F238E27FC236}">
                        <a16:creationId xmlns:a16="http://schemas.microsoft.com/office/drawing/2014/main" id="{B4BA9FF6-8590-8052-11E3-6081BE6D447E}"/>
                      </a:ext>
                    </a:extLst>
                  </p:cNvPr>
                  <p:cNvSpPr txBox="1"/>
                  <p:nvPr/>
                </p:nvSpPr>
                <p:spPr>
                  <a:xfrm>
                    <a:off x="6250357" y="2592436"/>
                    <a:ext cx="1513741" cy="276999"/>
                  </a:xfrm>
                  <a:prstGeom prst="rect">
                    <a:avLst/>
                  </a:prstGeom>
                  <a:noFill/>
                </p:spPr>
                <p:txBody>
                  <a:bodyPr wrap="square" rtlCol="0">
                    <a:spAutoFit/>
                  </a:bodyPr>
                  <a:lstStyle/>
                  <a:p>
                    <a:r>
                      <a:rPr lang="es-ES_tradnl" sz="1200" dirty="0">
                        <a:solidFill>
                          <a:srgbClr val="0070C0"/>
                        </a:solidFill>
                        <a:latin typeface="Arial" panose="020B0604020202020204" pitchFamily="34" charset="0"/>
                        <a:cs typeface="Arial" panose="020B0604020202020204" pitchFamily="34" charset="0"/>
                      </a:rPr>
                      <a:t>Cloud SaaS</a:t>
                    </a:r>
                  </a:p>
                </p:txBody>
              </p:sp>
            </p:grpSp>
          </p:grpSp>
          <p:grpSp>
            <p:nvGrpSpPr>
              <p:cNvPr id="10" name="Group 9">
                <a:extLst>
                  <a:ext uri="{FF2B5EF4-FFF2-40B4-BE49-F238E27FC236}">
                    <a16:creationId xmlns:a16="http://schemas.microsoft.com/office/drawing/2014/main" id="{578E97AC-ADE2-6050-F007-946D2F385F80}"/>
                  </a:ext>
                </a:extLst>
              </p:cNvPr>
              <p:cNvGrpSpPr/>
              <p:nvPr/>
            </p:nvGrpSpPr>
            <p:grpSpPr>
              <a:xfrm>
                <a:off x="9085668" y="3542028"/>
                <a:ext cx="2443341" cy="1429921"/>
                <a:chOff x="8933595" y="1733931"/>
                <a:chExt cx="2443341" cy="1429921"/>
              </a:xfrm>
            </p:grpSpPr>
            <p:grpSp>
              <p:nvGrpSpPr>
                <p:cNvPr id="101" name="Group 100">
                  <a:extLst>
                    <a:ext uri="{FF2B5EF4-FFF2-40B4-BE49-F238E27FC236}">
                      <a16:creationId xmlns:a16="http://schemas.microsoft.com/office/drawing/2014/main" id="{CD0B0C9A-9A1F-1718-F56C-F13495C73343}"/>
                    </a:ext>
                  </a:extLst>
                </p:cNvPr>
                <p:cNvGrpSpPr/>
                <p:nvPr/>
              </p:nvGrpSpPr>
              <p:grpSpPr>
                <a:xfrm>
                  <a:off x="8933595" y="1733931"/>
                  <a:ext cx="2443341" cy="307777"/>
                  <a:chOff x="502436" y="3970649"/>
                  <a:chExt cx="2443341" cy="307777"/>
                </a:xfrm>
                <a:solidFill>
                  <a:schemeClr val="tx1"/>
                </a:solidFill>
              </p:grpSpPr>
              <p:sp>
                <p:nvSpPr>
                  <p:cNvPr id="102" name="Rectangle 101">
                    <a:extLst>
                      <a:ext uri="{FF2B5EF4-FFF2-40B4-BE49-F238E27FC236}">
                        <a16:creationId xmlns:a16="http://schemas.microsoft.com/office/drawing/2014/main" id="{71D03F59-EAC3-4397-F090-02AFF37B1DFF}"/>
                      </a:ext>
                    </a:extLst>
                  </p:cNvPr>
                  <p:cNvSpPr/>
                  <p:nvPr/>
                </p:nvSpPr>
                <p:spPr>
                  <a:xfrm>
                    <a:off x="502436" y="3970649"/>
                    <a:ext cx="2443341" cy="3077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3" name="TextBox 25">
                    <a:extLst>
                      <a:ext uri="{FF2B5EF4-FFF2-40B4-BE49-F238E27FC236}">
                        <a16:creationId xmlns:a16="http://schemas.microsoft.com/office/drawing/2014/main" id="{EA420F5E-C6B1-05C4-2692-D30DBBA884B1}"/>
                      </a:ext>
                    </a:extLst>
                  </p:cNvPr>
                  <p:cNvSpPr txBox="1"/>
                  <p:nvPr/>
                </p:nvSpPr>
                <p:spPr>
                  <a:xfrm>
                    <a:off x="555192" y="3971213"/>
                    <a:ext cx="2337828" cy="292388"/>
                  </a:xfrm>
                  <a:prstGeom prst="rect">
                    <a:avLst/>
                  </a:prstGeom>
                  <a:grpFill/>
                </p:spPr>
                <p:txBody>
                  <a:bodyPr wrap="square" rtlCol="0">
                    <a:spAutoFit/>
                  </a:bodyPr>
                  <a:lstStyle/>
                  <a:p>
                    <a:pPr algn="ctr"/>
                    <a:r>
                      <a:rPr lang="es-ES_tradnl" sz="1300" b="1" dirty="0" err="1">
                        <a:solidFill>
                          <a:schemeClr val="bg1"/>
                        </a:solidFill>
                        <a:latin typeface="Arial" panose="020B0604020202020204" pitchFamily="34" charset="0"/>
                        <a:cs typeface="Arial" panose="020B0604020202020204" pitchFamily="34" charset="0"/>
                      </a:rPr>
                      <a:t>Managed</a:t>
                    </a:r>
                    <a:r>
                      <a:rPr lang="es-ES_tradnl" sz="1300" b="1" dirty="0">
                        <a:solidFill>
                          <a:schemeClr val="bg1"/>
                        </a:solidFill>
                        <a:latin typeface="Arial" panose="020B0604020202020204" pitchFamily="34" charset="0"/>
                        <a:cs typeface="Arial" panose="020B0604020202020204" pitchFamily="34" charset="0"/>
                      </a:rPr>
                      <a:t> Security </a:t>
                    </a:r>
                    <a:r>
                      <a:rPr lang="es-ES_tradnl" sz="1300" b="1" dirty="0" err="1">
                        <a:solidFill>
                          <a:schemeClr val="bg1"/>
                        </a:solidFill>
                        <a:latin typeface="Arial" panose="020B0604020202020204" pitchFamily="34" charset="0"/>
                        <a:cs typeface="Arial" panose="020B0604020202020204" pitchFamily="34" charset="0"/>
                      </a:rPr>
                      <a:t>Services</a:t>
                    </a:r>
                    <a:endParaRPr lang="es-ES_tradnl" sz="1300" b="1" dirty="0">
                      <a:solidFill>
                        <a:schemeClr val="bg1"/>
                      </a:solidFill>
                      <a:latin typeface="Arial" panose="020B0604020202020204" pitchFamily="34" charset="0"/>
                      <a:cs typeface="Arial" panose="020B0604020202020204" pitchFamily="34" charset="0"/>
                    </a:endParaRPr>
                  </a:p>
                </p:txBody>
              </p:sp>
            </p:grpSp>
            <p:grpSp>
              <p:nvGrpSpPr>
                <p:cNvPr id="108" name="Group 107">
                  <a:extLst>
                    <a:ext uri="{FF2B5EF4-FFF2-40B4-BE49-F238E27FC236}">
                      <a16:creationId xmlns:a16="http://schemas.microsoft.com/office/drawing/2014/main" id="{57202478-396F-285E-1603-69C1CDA01B86}"/>
                    </a:ext>
                  </a:extLst>
                </p:cNvPr>
                <p:cNvGrpSpPr/>
                <p:nvPr/>
              </p:nvGrpSpPr>
              <p:grpSpPr>
                <a:xfrm>
                  <a:off x="9044313" y="2194064"/>
                  <a:ext cx="2258093" cy="969788"/>
                  <a:chOff x="9044313" y="3164133"/>
                  <a:chExt cx="2258093" cy="969788"/>
                </a:xfrm>
              </p:grpSpPr>
              <p:grpSp>
                <p:nvGrpSpPr>
                  <p:cNvPr id="109" name="Group 108">
                    <a:extLst>
                      <a:ext uri="{FF2B5EF4-FFF2-40B4-BE49-F238E27FC236}">
                        <a16:creationId xmlns:a16="http://schemas.microsoft.com/office/drawing/2014/main" id="{1E4AEB2E-E1C3-8F38-B181-8965B61D1B19}"/>
                      </a:ext>
                    </a:extLst>
                  </p:cNvPr>
                  <p:cNvGrpSpPr/>
                  <p:nvPr/>
                </p:nvGrpSpPr>
                <p:grpSpPr>
                  <a:xfrm>
                    <a:off x="9044313" y="3164133"/>
                    <a:ext cx="2258093" cy="616915"/>
                    <a:chOff x="9094253" y="3809347"/>
                    <a:chExt cx="2258093" cy="616915"/>
                  </a:xfrm>
                </p:grpSpPr>
                <p:sp>
                  <p:nvSpPr>
                    <p:cNvPr id="111" name="TextBox 25">
                      <a:extLst>
                        <a:ext uri="{FF2B5EF4-FFF2-40B4-BE49-F238E27FC236}">
                          <a16:creationId xmlns:a16="http://schemas.microsoft.com/office/drawing/2014/main" id="{7625D4BA-3C59-C751-B9A3-6BEE9FE2A271}"/>
                        </a:ext>
                      </a:extLst>
                    </p:cNvPr>
                    <p:cNvSpPr txBox="1"/>
                    <p:nvPr/>
                  </p:nvSpPr>
                  <p:spPr>
                    <a:xfrm>
                      <a:off x="9094253" y="3809347"/>
                      <a:ext cx="1680563" cy="461665"/>
                    </a:xfrm>
                    <a:prstGeom prst="rect">
                      <a:avLst/>
                    </a:prstGeom>
                    <a:noFill/>
                  </p:spPr>
                  <p:txBody>
                    <a:bodyPr wrap="square" rtlCol="0">
                      <a:spAutoFit/>
                    </a:bodyPr>
                    <a:lstStyle/>
                    <a:p>
                      <a:r>
                        <a:rPr lang="es-ES_tradnl" sz="1200" dirty="0" err="1">
                          <a:latin typeface="Arial" panose="020B0604020202020204" pitchFamily="34" charset="0"/>
                          <a:cs typeface="Arial" panose="020B0604020202020204" pitchFamily="34" charset="0"/>
                        </a:rPr>
                        <a:t>Managed</a:t>
                      </a:r>
                      <a:r>
                        <a:rPr lang="es-ES_tradnl" sz="1200" dirty="0">
                          <a:latin typeface="Arial" panose="020B0604020202020204" pitchFamily="34" charset="0"/>
                          <a:cs typeface="Arial" panose="020B0604020202020204" pitchFamily="34" charset="0"/>
                        </a:rPr>
                        <a:t> </a:t>
                      </a:r>
                      <a:r>
                        <a:rPr lang="es-ES_tradnl" sz="1200" dirty="0" err="1">
                          <a:latin typeface="Arial" panose="020B0604020202020204" pitchFamily="34" charset="0"/>
                          <a:cs typeface="Arial" panose="020B0604020202020204" pitchFamily="34" charset="0"/>
                        </a:rPr>
                        <a:t>Detection</a:t>
                      </a:r>
                      <a:r>
                        <a:rPr lang="es-ES_tradnl" sz="1200" dirty="0">
                          <a:latin typeface="Arial" panose="020B0604020202020204" pitchFamily="34" charset="0"/>
                          <a:cs typeface="Arial" panose="020B0604020202020204" pitchFamily="34" charset="0"/>
                        </a:rPr>
                        <a:t> and Response (MDR)</a:t>
                      </a:r>
                    </a:p>
                  </p:txBody>
                </p:sp>
                <p:pic>
                  <p:nvPicPr>
                    <p:cNvPr id="112" name="Graphic 111">
                      <a:extLst>
                        <a:ext uri="{FF2B5EF4-FFF2-40B4-BE49-F238E27FC236}">
                          <a16:creationId xmlns:a16="http://schemas.microsoft.com/office/drawing/2014/main" id="{105357BE-DC9C-9A81-B2B2-1F0F18C181C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804422" y="3855022"/>
                      <a:ext cx="547924" cy="571240"/>
                    </a:xfrm>
                    <a:prstGeom prst="rect">
                      <a:avLst/>
                    </a:prstGeom>
                  </p:spPr>
                </p:pic>
              </p:grpSp>
              <p:sp>
                <p:nvSpPr>
                  <p:cNvPr id="110" name="TextBox 25">
                    <a:extLst>
                      <a:ext uri="{FF2B5EF4-FFF2-40B4-BE49-F238E27FC236}">
                        <a16:creationId xmlns:a16="http://schemas.microsoft.com/office/drawing/2014/main" id="{EFE71067-36C7-6ED5-90E7-FDCFF5148119}"/>
                      </a:ext>
                    </a:extLst>
                  </p:cNvPr>
                  <p:cNvSpPr txBox="1"/>
                  <p:nvPr/>
                </p:nvSpPr>
                <p:spPr>
                  <a:xfrm>
                    <a:off x="9044313" y="3672256"/>
                    <a:ext cx="1817357" cy="461665"/>
                  </a:xfrm>
                  <a:prstGeom prst="rect">
                    <a:avLst/>
                  </a:prstGeom>
                  <a:noFill/>
                </p:spPr>
                <p:txBody>
                  <a:bodyPr wrap="square" rtlCol="0">
                    <a:spAutoFit/>
                  </a:bodyPr>
                  <a:lstStyle/>
                  <a:p>
                    <a:r>
                      <a:rPr lang="es-ES_tradnl" sz="1200" dirty="0" err="1">
                        <a:solidFill>
                          <a:srgbClr val="0070C0"/>
                        </a:solidFill>
                        <a:latin typeface="Arial" panose="020B0604020202020204" pitchFamily="34" charset="0"/>
                        <a:cs typeface="Arial" panose="020B0604020202020204" pitchFamily="34" charset="0"/>
                      </a:rPr>
                      <a:t>for</a:t>
                    </a:r>
                    <a:r>
                      <a:rPr lang="es-ES_tradnl" sz="1200" dirty="0">
                        <a:solidFill>
                          <a:srgbClr val="0070C0"/>
                        </a:solidFill>
                        <a:latin typeface="Arial" panose="020B0604020202020204" pitchFamily="34" charset="0"/>
                        <a:cs typeface="Arial" panose="020B0604020202020204" pitchFamily="34" charset="0"/>
                      </a:rPr>
                      <a:t> EDR / E-mail Cloud / Network </a:t>
                    </a:r>
                    <a:r>
                      <a:rPr lang="es-ES_tradnl" sz="1200" dirty="0" err="1">
                        <a:solidFill>
                          <a:srgbClr val="0070C0"/>
                        </a:solidFill>
                        <a:latin typeface="Arial" panose="020B0604020202020204" pitchFamily="34" charset="0"/>
                        <a:cs typeface="Arial" panose="020B0604020202020204" pitchFamily="34" charset="0"/>
                      </a:rPr>
                      <a:t>Devices</a:t>
                    </a:r>
                    <a:endParaRPr lang="es-ES_tradnl" sz="1200" dirty="0">
                      <a:solidFill>
                        <a:srgbClr val="0070C0"/>
                      </a:solidFill>
                      <a:latin typeface="Arial" panose="020B0604020202020204" pitchFamily="34" charset="0"/>
                      <a:cs typeface="Arial" panose="020B0604020202020204" pitchFamily="34" charset="0"/>
                    </a:endParaRPr>
                  </a:p>
                </p:txBody>
              </p:sp>
            </p:grpSp>
          </p:grpSp>
        </p:grpSp>
        <p:grpSp>
          <p:nvGrpSpPr>
            <p:cNvPr id="7" name="Group 6">
              <a:extLst>
                <a:ext uri="{FF2B5EF4-FFF2-40B4-BE49-F238E27FC236}">
                  <a16:creationId xmlns:a16="http://schemas.microsoft.com/office/drawing/2014/main" id="{75E69236-1BDA-14B6-99D5-0D2A46656B7A}"/>
                </a:ext>
              </a:extLst>
            </p:cNvPr>
            <p:cNvGrpSpPr/>
            <p:nvPr/>
          </p:nvGrpSpPr>
          <p:grpSpPr>
            <a:xfrm>
              <a:off x="6278174" y="2096792"/>
              <a:ext cx="2443341" cy="3565987"/>
              <a:chOff x="6278174" y="2096792"/>
              <a:chExt cx="2443341" cy="3565987"/>
            </a:xfrm>
          </p:grpSpPr>
          <p:grpSp>
            <p:nvGrpSpPr>
              <p:cNvPr id="11" name="Group 10">
                <a:extLst>
                  <a:ext uri="{FF2B5EF4-FFF2-40B4-BE49-F238E27FC236}">
                    <a16:creationId xmlns:a16="http://schemas.microsoft.com/office/drawing/2014/main" id="{4AFC65E2-EF54-C792-9DFC-BCC34076D28B}"/>
                  </a:ext>
                </a:extLst>
              </p:cNvPr>
              <p:cNvGrpSpPr/>
              <p:nvPr/>
            </p:nvGrpSpPr>
            <p:grpSpPr>
              <a:xfrm>
                <a:off x="6278174" y="2096792"/>
                <a:ext cx="2443341" cy="1235075"/>
                <a:chOff x="3291226" y="1720357"/>
                <a:chExt cx="2443341" cy="1235075"/>
              </a:xfrm>
            </p:grpSpPr>
            <p:grpSp>
              <p:nvGrpSpPr>
                <p:cNvPr id="69" name="Group 68">
                  <a:extLst>
                    <a:ext uri="{FF2B5EF4-FFF2-40B4-BE49-F238E27FC236}">
                      <a16:creationId xmlns:a16="http://schemas.microsoft.com/office/drawing/2014/main" id="{C1903108-8A73-8C3B-5A9B-1A25BE820D2A}"/>
                    </a:ext>
                  </a:extLst>
                </p:cNvPr>
                <p:cNvGrpSpPr/>
                <p:nvPr/>
              </p:nvGrpSpPr>
              <p:grpSpPr>
                <a:xfrm>
                  <a:off x="3407406" y="2211614"/>
                  <a:ext cx="2262901" cy="743818"/>
                  <a:chOff x="3407406" y="2342240"/>
                  <a:chExt cx="2262901" cy="743818"/>
                </a:xfrm>
              </p:grpSpPr>
              <p:grpSp>
                <p:nvGrpSpPr>
                  <p:cNvPr id="70" name="Group 69">
                    <a:extLst>
                      <a:ext uri="{FF2B5EF4-FFF2-40B4-BE49-F238E27FC236}">
                        <a16:creationId xmlns:a16="http://schemas.microsoft.com/office/drawing/2014/main" id="{2AEE45EC-E87B-4998-1E9B-7243386C120C}"/>
                      </a:ext>
                    </a:extLst>
                  </p:cNvPr>
                  <p:cNvGrpSpPr/>
                  <p:nvPr/>
                </p:nvGrpSpPr>
                <p:grpSpPr>
                  <a:xfrm>
                    <a:off x="3407406" y="2342240"/>
                    <a:ext cx="2262901" cy="646331"/>
                    <a:chOff x="3388567" y="2957196"/>
                    <a:chExt cx="2262901" cy="646331"/>
                  </a:xfrm>
                </p:grpSpPr>
                <p:pic>
                  <p:nvPicPr>
                    <p:cNvPr id="72" name="Picture 71">
                      <a:extLst>
                        <a:ext uri="{FF2B5EF4-FFF2-40B4-BE49-F238E27FC236}">
                          <a16:creationId xmlns:a16="http://schemas.microsoft.com/office/drawing/2014/main" id="{52362E4E-DCC6-2367-973F-97C75D56CF90}"/>
                        </a:ext>
                      </a:extLst>
                    </p:cNvPr>
                    <p:cNvPicPr>
                      <a:picLocks noChangeAspect="1"/>
                    </p:cNvPicPr>
                    <p:nvPr/>
                  </p:nvPicPr>
                  <p:blipFill>
                    <a:blip r:embed="rId10"/>
                    <a:stretch>
                      <a:fillRect/>
                    </a:stretch>
                  </p:blipFill>
                  <p:spPr>
                    <a:xfrm>
                      <a:off x="5214844" y="3048231"/>
                      <a:ext cx="436624" cy="436624"/>
                    </a:xfrm>
                    <a:prstGeom prst="rect">
                      <a:avLst/>
                    </a:prstGeom>
                  </p:spPr>
                </p:pic>
                <p:sp>
                  <p:nvSpPr>
                    <p:cNvPr id="73" name="TextBox 25">
                      <a:extLst>
                        <a:ext uri="{FF2B5EF4-FFF2-40B4-BE49-F238E27FC236}">
                          <a16:creationId xmlns:a16="http://schemas.microsoft.com/office/drawing/2014/main" id="{2A9AFEC6-15C1-CCC4-73FC-4FC562ED2E62}"/>
                        </a:ext>
                      </a:extLst>
                    </p:cNvPr>
                    <p:cNvSpPr txBox="1"/>
                    <p:nvPr/>
                  </p:nvSpPr>
                  <p:spPr>
                    <a:xfrm>
                      <a:off x="3388567" y="2957196"/>
                      <a:ext cx="2018562" cy="646331"/>
                    </a:xfrm>
                    <a:prstGeom prst="rect">
                      <a:avLst/>
                    </a:prstGeom>
                    <a:noFill/>
                  </p:spPr>
                  <p:txBody>
                    <a:bodyPr wrap="square" rtlCol="0">
                      <a:spAutoFit/>
                    </a:bodyPr>
                    <a:lstStyle/>
                    <a:p>
                      <a:r>
                        <a:rPr lang="es-ES_tradnl" sz="1200" dirty="0">
                          <a:latin typeface="Arial" panose="020B0604020202020204" pitchFamily="34" charset="0"/>
                          <a:cs typeface="Arial" panose="020B0604020202020204" pitchFamily="34" charset="0"/>
                        </a:rPr>
                        <a:t>Capture Client motor </a:t>
                      </a:r>
                      <a:r>
                        <a:rPr lang="es-ES_tradnl" sz="1200" dirty="0" err="1">
                          <a:latin typeface="Arial" panose="020B0604020202020204" pitchFamily="34" charset="0"/>
                          <a:cs typeface="Arial" panose="020B0604020202020204" pitchFamily="34" charset="0"/>
                        </a:rPr>
                        <a:t>Sentinel</a:t>
                      </a:r>
                      <a:r>
                        <a:rPr lang="es-ES_tradnl" sz="1200" dirty="0">
                          <a:latin typeface="Arial" panose="020B0604020202020204" pitchFamily="34" charset="0"/>
                          <a:cs typeface="Arial" panose="020B0604020202020204" pitchFamily="34" charset="0"/>
                        </a:rPr>
                        <a:t> </a:t>
                      </a:r>
                      <a:r>
                        <a:rPr lang="es-ES_tradnl" sz="1200" dirty="0" err="1">
                          <a:latin typeface="Arial" panose="020B0604020202020204" pitchFamily="34" charset="0"/>
                          <a:cs typeface="Arial" panose="020B0604020202020204" pitchFamily="34" charset="0"/>
                        </a:rPr>
                        <a:t>One</a:t>
                      </a:r>
                      <a:endParaRPr lang="es-ES_tradnl" sz="1200" dirty="0">
                        <a:latin typeface="Arial" panose="020B0604020202020204" pitchFamily="34" charset="0"/>
                        <a:cs typeface="Arial" panose="020B0604020202020204" pitchFamily="34" charset="0"/>
                      </a:endParaRPr>
                    </a:p>
                    <a:p>
                      <a:endParaRPr lang="es-ES_tradnl" sz="1200" dirty="0">
                        <a:latin typeface="Arial" panose="020B0604020202020204" pitchFamily="34" charset="0"/>
                        <a:cs typeface="Arial" panose="020B0604020202020204" pitchFamily="34" charset="0"/>
                      </a:endParaRPr>
                    </a:p>
                  </p:txBody>
                </p:sp>
              </p:grpSp>
              <p:sp>
                <p:nvSpPr>
                  <p:cNvPr id="71" name="TextBox 25">
                    <a:extLst>
                      <a:ext uri="{FF2B5EF4-FFF2-40B4-BE49-F238E27FC236}">
                        <a16:creationId xmlns:a16="http://schemas.microsoft.com/office/drawing/2014/main" id="{36557E00-A0C2-96CC-3625-B37BE8257C40}"/>
                      </a:ext>
                    </a:extLst>
                  </p:cNvPr>
                  <p:cNvSpPr txBox="1"/>
                  <p:nvPr/>
                </p:nvSpPr>
                <p:spPr>
                  <a:xfrm>
                    <a:off x="3407406" y="2809059"/>
                    <a:ext cx="1513741" cy="276999"/>
                  </a:xfrm>
                  <a:prstGeom prst="rect">
                    <a:avLst/>
                  </a:prstGeom>
                  <a:noFill/>
                </p:spPr>
                <p:txBody>
                  <a:bodyPr wrap="square" rtlCol="0">
                    <a:spAutoFit/>
                  </a:bodyPr>
                  <a:lstStyle/>
                  <a:p>
                    <a:r>
                      <a:rPr lang="es-ES_tradnl" sz="1200" dirty="0">
                        <a:solidFill>
                          <a:srgbClr val="0070C0"/>
                        </a:solidFill>
                        <a:latin typeface="Arial" panose="020B0604020202020204" pitchFamily="34" charset="0"/>
                        <a:cs typeface="Arial" panose="020B0604020202020204" pitchFamily="34" charset="0"/>
                      </a:rPr>
                      <a:t>Cloud SaaS</a:t>
                    </a:r>
                  </a:p>
                </p:txBody>
              </p:sp>
            </p:grpSp>
            <p:grpSp>
              <p:nvGrpSpPr>
                <p:cNvPr id="82" name="Group 81">
                  <a:extLst>
                    <a:ext uri="{FF2B5EF4-FFF2-40B4-BE49-F238E27FC236}">
                      <a16:creationId xmlns:a16="http://schemas.microsoft.com/office/drawing/2014/main" id="{C32E14BA-62D5-49FF-8425-7731D88CF1F1}"/>
                    </a:ext>
                  </a:extLst>
                </p:cNvPr>
                <p:cNvGrpSpPr/>
                <p:nvPr/>
              </p:nvGrpSpPr>
              <p:grpSpPr>
                <a:xfrm>
                  <a:off x="3291226" y="1720357"/>
                  <a:ext cx="2443341" cy="307777"/>
                  <a:chOff x="502436" y="3970649"/>
                  <a:chExt cx="2443341" cy="307777"/>
                </a:xfrm>
                <a:solidFill>
                  <a:schemeClr val="tx1"/>
                </a:solidFill>
              </p:grpSpPr>
              <p:sp>
                <p:nvSpPr>
                  <p:cNvPr id="83" name="Rectangle 82">
                    <a:extLst>
                      <a:ext uri="{FF2B5EF4-FFF2-40B4-BE49-F238E27FC236}">
                        <a16:creationId xmlns:a16="http://schemas.microsoft.com/office/drawing/2014/main" id="{F06C54A3-2804-CC8B-ABC9-BF8017FB6EB6}"/>
                      </a:ext>
                    </a:extLst>
                  </p:cNvPr>
                  <p:cNvSpPr/>
                  <p:nvPr/>
                </p:nvSpPr>
                <p:spPr>
                  <a:xfrm>
                    <a:off x="502436" y="3970649"/>
                    <a:ext cx="2443341" cy="3077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84" name="TextBox 25">
                    <a:extLst>
                      <a:ext uri="{FF2B5EF4-FFF2-40B4-BE49-F238E27FC236}">
                        <a16:creationId xmlns:a16="http://schemas.microsoft.com/office/drawing/2014/main" id="{83BEEEAE-98F6-4C44-E7A7-D7E84391B81C}"/>
                      </a:ext>
                    </a:extLst>
                  </p:cNvPr>
                  <p:cNvSpPr txBox="1"/>
                  <p:nvPr/>
                </p:nvSpPr>
                <p:spPr>
                  <a:xfrm>
                    <a:off x="555192" y="3971213"/>
                    <a:ext cx="2337828" cy="292388"/>
                  </a:xfrm>
                  <a:prstGeom prst="rect">
                    <a:avLst/>
                  </a:prstGeom>
                  <a:grpFill/>
                </p:spPr>
                <p:txBody>
                  <a:bodyPr wrap="square" rtlCol="0">
                    <a:spAutoFit/>
                  </a:bodyPr>
                  <a:lstStyle/>
                  <a:p>
                    <a:pPr algn="ctr"/>
                    <a:r>
                      <a:rPr lang="es-ES_tradnl" sz="1300" b="1" dirty="0" err="1">
                        <a:solidFill>
                          <a:schemeClr val="bg1"/>
                        </a:solidFill>
                        <a:latin typeface="Arial" panose="020B0604020202020204" pitchFamily="34" charset="0"/>
                        <a:cs typeface="Arial" panose="020B0604020202020204" pitchFamily="34" charset="0"/>
                      </a:rPr>
                      <a:t>Endpoint</a:t>
                    </a:r>
                    <a:r>
                      <a:rPr lang="es-ES_tradnl" sz="1300" b="1" dirty="0">
                        <a:solidFill>
                          <a:schemeClr val="bg1"/>
                        </a:solidFill>
                        <a:latin typeface="Arial" panose="020B0604020202020204" pitchFamily="34" charset="0"/>
                        <a:cs typeface="Arial" panose="020B0604020202020204" pitchFamily="34" charset="0"/>
                      </a:rPr>
                      <a:t> Security</a:t>
                    </a:r>
                  </a:p>
                </p:txBody>
              </p:sp>
            </p:grpSp>
          </p:grpSp>
          <p:grpSp>
            <p:nvGrpSpPr>
              <p:cNvPr id="6" name="Group 5">
                <a:extLst>
                  <a:ext uri="{FF2B5EF4-FFF2-40B4-BE49-F238E27FC236}">
                    <a16:creationId xmlns:a16="http://schemas.microsoft.com/office/drawing/2014/main" id="{4B67DB1E-BB7F-0E0F-DAA4-33E76EC4F41B}"/>
                  </a:ext>
                </a:extLst>
              </p:cNvPr>
              <p:cNvGrpSpPr/>
              <p:nvPr/>
            </p:nvGrpSpPr>
            <p:grpSpPr>
              <a:xfrm>
                <a:off x="6278174" y="3542028"/>
                <a:ext cx="2443341" cy="2120751"/>
                <a:chOff x="6278174" y="3542028"/>
                <a:chExt cx="2443341" cy="2120751"/>
              </a:xfrm>
            </p:grpSpPr>
            <p:grpSp>
              <p:nvGrpSpPr>
                <p:cNvPr id="44" name="Group 43">
                  <a:extLst>
                    <a:ext uri="{FF2B5EF4-FFF2-40B4-BE49-F238E27FC236}">
                      <a16:creationId xmlns:a16="http://schemas.microsoft.com/office/drawing/2014/main" id="{06771D2C-6241-9884-B58F-C3A9AE0EF53D}"/>
                    </a:ext>
                  </a:extLst>
                </p:cNvPr>
                <p:cNvGrpSpPr/>
                <p:nvPr/>
              </p:nvGrpSpPr>
              <p:grpSpPr>
                <a:xfrm>
                  <a:off x="6417947" y="3959907"/>
                  <a:ext cx="2125083" cy="917991"/>
                  <a:chOff x="3398308" y="5302294"/>
                  <a:chExt cx="2125083" cy="917991"/>
                </a:xfrm>
              </p:grpSpPr>
              <p:pic>
                <p:nvPicPr>
                  <p:cNvPr id="45" name="Picture 44" descr="A logo of a mail box&#10;&#10;Description automatically generated">
                    <a:extLst>
                      <a:ext uri="{FF2B5EF4-FFF2-40B4-BE49-F238E27FC236}">
                        <a16:creationId xmlns:a16="http://schemas.microsoft.com/office/drawing/2014/main" id="{2964B726-6A92-C408-E5E3-28EE9F688C96}"/>
                      </a:ext>
                    </a:extLst>
                  </p:cNvPr>
                  <p:cNvPicPr>
                    <a:picLocks noChangeAspect="1"/>
                  </p:cNvPicPr>
                  <p:nvPr/>
                </p:nvPicPr>
                <p:blipFill>
                  <a:blip r:embed="rId11"/>
                  <a:stretch>
                    <a:fillRect/>
                  </a:stretch>
                </p:blipFill>
                <p:spPr>
                  <a:xfrm>
                    <a:off x="5073637" y="5420957"/>
                    <a:ext cx="449754" cy="295338"/>
                  </a:xfrm>
                  <a:prstGeom prst="rect">
                    <a:avLst/>
                  </a:prstGeom>
                </p:spPr>
              </p:pic>
              <p:sp>
                <p:nvSpPr>
                  <p:cNvPr id="46" name="TextBox 25">
                    <a:extLst>
                      <a:ext uri="{FF2B5EF4-FFF2-40B4-BE49-F238E27FC236}">
                        <a16:creationId xmlns:a16="http://schemas.microsoft.com/office/drawing/2014/main" id="{D6568937-A8EA-42B0-D09D-18167837FAF5}"/>
                      </a:ext>
                    </a:extLst>
                  </p:cNvPr>
                  <p:cNvSpPr txBox="1"/>
                  <p:nvPr/>
                </p:nvSpPr>
                <p:spPr>
                  <a:xfrm>
                    <a:off x="3404158" y="5302294"/>
                    <a:ext cx="1645179" cy="461665"/>
                  </a:xfrm>
                  <a:prstGeom prst="rect">
                    <a:avLst/>
                  </a:prstGeom>
                  <a:noFill/>
                </p:spPr>
                <p:txBody>
                  <a:bodyPr wrap="square" rtlCol="0">
                    <a:spAutoFit/>
                  </a:bodyPr>
                  <a:lstStyle/>
                  <a:p>
                    <a:r>
                      <a:rPr lang="es-ES_tradnl" sz="1200" dirty="0">
                        <a:latin typeface="Arial" panose="020B0604020202020204" pitchFamily="34" charset="0"/>
                        <a:cs typeface="Arial" panose="020B0604020202020204" pitchFamily="34" charset="0"/>
                      </a:rPr>
                      <a:t>Email Security </a:t>
                    </a:r>
                    <a:r>
                      <a:rPr lang="es-ES_tradnl" sz="1200" dirty="0" err="1">
                        <a:latin typeface="Arial" panose="020B0604020202020204" pitchFamily="34" charset="0"/>
                        <a:cs typeface="Arial" panose="020B0604020202020204" pitchFamily="34" charset="0"/>
                      </a:rPr>
                      <a:t>Appliance</a:t>
                    </a:r>
                    <a:r>
                      <a:rPr lang="es-ES_tradnl" sz="1200" dirty="0">
                        <a:latin typeface="Arial" panose="020B0604020202020204" pitchFamily="34" charset="0"/>
                        <a:cs typeface="Arial" panose="020B0604020202020204" pitchFamily="34" charset="0"/>
                      </a:rPr>
                      <a:t> (ESA)</a:t>
                    </a:r>
                  </a:p>
                </p:txBody>
              </p:sp>
              <p:sp>
                <p:nvSpPr>
                  <p:cNvPr id="47" name="TextBox 25">
                    <a:extLst>
                      <a:ext uri="{FF2B5EF4-FFF2-40B4-BE49-F238E27FC236}">
                        <a16:creationId xmlns:a16="http://schemas.microsoft.com/office/drawing/2014/main" id="{CCC0BE03-5908-99B9-E61D-DFA8D7E3E6DC}"/>
                      </a:ext>
                    </a:extLst>
                  </p:cNvPr>
                  <p:cNvSpPr txBox="1"/>
                  <p:nvPr/>
                </p:nvSpPr>
                <p:spPr>
                  <a:xfrm>
                    <a:off x="3398308" y="5758620"/>
                    <a:ext cx="1513741" cy="461665"/>
                  </a:xfrm>
                  <a:prstGeom prst="rect">
                    <a:avLst/>
                  </a:prstGeom>
                  <a:noFill/>
                </p:spPr>
                <p:txBody>
                  <a:bodyPr wrap="square" rtlCol="0">
                    <a:spAutoFit/>
                  </a:bodyPr>
                  <a:lstStyle/>
                  <a:p>
                    <a:r>
                      <a:rPr lang="es-ES_tradnl" sz="1200" dirty="0">
                        <a:solidFill>
                          <a:srgbClr val="0070C0"/>
                        </a:solidFill>
                        <a:latin typeface="Arial" panose="020B0604020202020204" pitchFamily="34" charset="0"/>
                        <a:cs typeface="Arial" panose="020B0604020202020204" pitchFamily="34" charset="0"/>
                      </a:rPr>
                      <a:t>HW </a:t>
                    </a:r>
                    <a:r>
                      <a:rPr lang="es-ES_tradnl" sz="1200" dirty="0" err="1">
                        <a:solidFill>
                          <a:srgbClr val="0070C0"/>
                        </a:solidFill>
                        <a:latin typeface="Arial" panose="020B0604020202020204" pitchFamily="34" charset="0"/>
                        <a:cs typeface="Arial" panose="020B0604020202020204" pitchFamily="34" charset="0"/>
                      </a:rPr>
                      <a:t>Appliance</a:t>
                    </a:r>
                    <a:r>
                      <a:rPr lang="es-ES_tradnl" sz="1200" dirty="0">
                        <a:solidFill>
                          <a:srgbClr val="0070C0"/>
                        </a:solidFill>
                        <a:latin typeface="Arial" panose="020B0604020202020204" pitchFamily="34" charset="0"/>
                        <a:cs typeface="Arial" panose="020B0604020202020204" pitchFamily="34" charset="0"/>
                      </a:rPr>
                      <a:t> / Virtual </a:t>
                    </a:r>
                    <a:r>
                      <a:rPr lang="es-ES_tradnl" sz="1200" dirty="0" err="1">
                        <a:solidFill>
                          <a:srgbClr val="0070C0"/>
                        </a:solidFill>
                        <a:latin typeface="Arial" panose="020B0604020202020204" pitchFamily="34" charset="0"/>
                        <a:cs typeface="Arial" panose="020B0604020202020204" pitchFamily="34" charset="0"/>
                      </a:rPr>
                      <a:t>Appliance</a:t>
                    </a:r>
                    <a:endParaRPr lang="es-ES_tradnl" sz="1200" dirty="0">
                      <a:solidFill>
                        <a:srgbClr val="0070C0"/>
                      </a:solidFill>
                      <a:latin typeface="Arial" panose="020B0604020202020204" pitchFamily="34" charset="0"/>
                      <a:cs typeface="Arial" panose="020B0604020202020204" pitchFamily="34" charset="0"/>
                    </a:endParaRPr>
                  </a:p>
                </p:txBody>
              </p:sp>
            </p:grpSp>
            <p:grpSp>
              <p:nvGrpSpPr>
                <p:cNvPr id="53" name="Group 52">
                  <a:extLst>
                    <a:ext uri="{FF2B5EF4-FFF2-40B4-BE49-F238E27FC236}">
                      <a16:creationId xmlns:a16="http://schemas.microsoft.com/office/drawing/2014/main" id="{C8E99D6C-EB2E-0328-3D1E-45F59D832C17}"/>
                    </a:ext>
                  </a:extLst>
                </p:cNvPr>
                <p:cNvGrpSpPr/>
                <p:nvPr/>
              </p:nvGrpSpPr>
              <p:grpSpPr>
                <a:xfrm>
                  <a:off x="6278174" y="3542028"/>
                  <a:ext cx="2443341" cy="307777"/>
                  <a:chOff x="502436" y="3970649"/>
                  <a:chExt cx="2443341" cy="307777"/>
                </a:xfrm>
                <a:solidFill>
                  <a:schemeClr val="tx1"/>
                </a:solidFill>
              </p:grpSpPr>
              <p:sp>
                <p:nvSpPr>
                  <p:cNvPr id="54" name="Rectangle 53">
                    <a:extLst>
                      <a:ext uri="{FF2B5EF4-FFF2-40B4-BE49-F238E27FC236}">
                        <a16:creationId xmlns:a16="http://schemas.microsoft.com/office/drawing/2014/main" id="{F34A85EB-08EF-D390-EE1F-657BC03CCB52}"/>
                      </a:ext>
                    </a:extLst>
                  </p:cNvPr>
                  <p:cNvSpPr/>
                  <p:nvPr/>
                </p:nvSpPr>
                <p:spPr>
                  <a:xfrm>
                    <a:off x="502436" y="3970649"/>
                    <a:ext cx="2443341" cy="3077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5" name="TextBox 25">
                    <a:extLst>
                      <a:ext uri="{FF2B5EF4-FFF2-40B4-BE49-F238E27FC236}">
                        <a16:creationId xmlns:a16="http://schemas.microsoft.com/office/drawing/2014/main" id="{8954A345-3466-034D-5E7B-EAD351759451}"/>
                      </a:ext>
                    </a:extLst>
                  </p:cNvPr>
                  <p:cNvSpPr txBox="1"/>
                  <p:nvPr/>
                </p:nvSpPr>
                <p:spPr>
                  <a:xfrm>
                    <a:off x="555192" y="3971213"/>
                    <a:ext cx="2337828" cy="276999"/>
                  </a:xfrm>
                  <a:prstGeom prst="rect">
                    <a:avLst/>
                  </a:prstGeom>
                  <a:grpFill/>
                </p:spPr>
                <p:txBody>
                  <a:bodyPr wrap="square" rtlCol="0">
                    <a:spAutoFit/>
                  </a:bodyPr>
                  <a:lstStyle/>
                  <a:p>
                    <a:pPr algn="ctr"/>
                    <a:r>
                      <a:rPr lang="es-ES_tradnl" sz="1200" b="1" dirty="0">
                        <a:solidFill>
                          <a:schemeClr val="bg1"/>
                        </a:solidFill>
                        <a:latin typeface="Arial" panose="020B0604020202020204" pitchFamily="34" charset="0"/>
                        <a:cs typeface="Arial" panose="020B0604020202020204" pitchFamily="34" charset="0"/>
                      </a:rPr>
                      <a:t>Email Security</a:t>
                    </a:r>
                  </a:p>
                </p:txBody>
              </p:sp>
            </p:grpSp>
            <p:grpSp>
              <p:nvGrpSpPr>
                <p:cNvPr id="12" name="Group 11">
                  <a:extLst>
                    <a:ext uri="{FF2B5EF4-FFF2-40B4-BE49-F238E27FC236}">
                      <a16:creationId xmlns:a16="http://schemas.microsoft.com/office/drawing/2014/main" id="{EE474DCE-92E2-F6B1-3104-E009BF45A198}"/>
                    </a:ext>
                  </a:extLst>
                </p:cNvPr>
                <p:cNvGrpSpPr/>
                <p:nvPr/>
              </p:nvGrpSpPr>
              <p:grpSpPr>
                <a:xfrm>
                  <a:off x="6423797" y="4953043"/>
                  <a:ext cx="2119233" cy="709736"/>
                  <a:chOff x="3404158" y="5302294"/>
                  <a:chExt cx="2119233" cy="709736"/>
                </a:xfrm>
              </p:grpSpPr>
              <p:pic>
                <p:nvPicPr>
                  <p:cNvPr id="13" name="Picture 12" descr="A logo of a mail box&#10;&#10;Description automatically generated">
                    <a:extLst>
                      <a:ext uri="{FF2B5EF4-FFF2-40B4-BE49-F238E27FC236}">
                        <a16:creationId xmlns:a16="http://schemas.microsoft.com/office/drawing/2014/main" id="{848D4A03-C7CA-E75F-6A31-7A8B34C0693D}"/>
                      </a:ext>
                    </a:extLst>
                  </p:cNvPr>
                  <p:cNvPicPr>
                    <a:picLocks noChangeAspect="1"/>
                  </p:cNvPicPr>
                  <p:nvPr/>
                </p:nvPicPr>
                <p:blipFill>
                  <a:blip r:embed="rId11"/>
                  <a:stretch>
                    <a:fillRect/>
                  </a:stretch>
                </p:blipFill>
                <p:spPr>
                  <a:xfrm>
                    <a:off x="5073637" y="5420957"/>
                    <a:ext cx="449754" cy="295338"/>
                  </a:xfrm>
                  <a:prstGeom prst="rect">
                    <a:avLst/>
                  </a:prstGeom>
                </p:spPr>
              </p:pic>
              <p:sp>
                <p:nvSpPr>
                  <p:cNvPr id="14" name="TextBox 25">
                    <a:extLst>
                      <a:ext uri="{FF2B5EF4-FFF2-40B4-BE49-F238E27FC236}">
                        <a16:creationId xmlns:a16="http://schemas.microsoft.com/office/drawing/2014/main" id="{9D210054-51A5-09AF-D085-458C3CF8F24F}"/>
                      </a:ext>
                    </a:extLst>
                  </p:cNvPr>
                  <p:cNvSpPr txBox="1"/>
                  <p:nvPr/>
                </p:nvSpPr>
                <p:spPr>
                  <a:xfrm>
                    <a:off x="3404158" y="5302294"/>
                    <a:ext cx="1564721" cy="461665"/>
                  </a:xfrm>
                  <a:prstGeom prst="rect">
                    <a:avLst/>
                  </a:prstGeom>
                  <a:noFill/>
                </p:spPr>
                <p:txBody>
                  <a:bodyPr wrap="square" rtlCol="0">
                    <a:spAutoFit/>
                  </a:bodyPr>
                  <a:lstStyle/>
                  <a:p>
                    <a:r>
                      <a:rPr lang="es-ES_tradnl" sz="1200" dirty="0" err="1">
                        <a:latin typeface="Arial" panose="020B0604020202020204" pitchFamily="34" charset="0"/>
                        <a:cs typeface="Arial" panose="020B0604020202020204" pitchFamily="34" charset="0"/>
                      </a:rPr>
                      <a:t>Hosted</a:t>
                    </a:r>
                    <a:r>
                      <a:rPr lang="es-ES_tradnl" sz="1200" dirty="0">
                        <a:latin typeface="Arial" panose="020B0604020202020204" pitchFamily="34" charset="0"/>
                        <a:cs typeface="Arial" panose="020B0604020202020204" pitchFamily="34" charset="0"/>
                      </a:rPr>
                      <a:t> Email Security (HES)</a:t>
                    </a:r>
                  </a:p>
                </p:txBody>
              </p:sp>
              <p:sp>
                <p:nvSpPr>
                  <p:cNvPr id="15" name="TextBox 25">
                    <a:extLst>
                      <a:ext uri="{FF2B5EF4-FFF2-40B4-BE49-F238E27FC236}">
                        <a16:creationId xmlns:a16="http://schemas.microsoft.com/office/drawing/2014/main" id="{BAC5799D-F795-8DE5-3EAD-10178037E623}"/>
                      </a:ext>
                    </a:extLst>
                  </p:cNvPr>
                  <p:cNvSpPr txBox="1"/>
                  <p:nvPr/>
                </p:nvSpPr>
                <p:spPr>
                  <a:xfrm>
                    <a:off x="3407406" y="5735031"/>
                    <a:ext cx="1513741" cy="276999"/>
                  </a:xfrm>
                  <a:prstGeom prst="rect">
                    <a:avLst/>
                  </a:prstGeom>
                  <a:noFill/>
                </p:spPr>
                <p:txBody>
                  <a:bodyPr wrap="square" rtlCol="0">
                    <a:spAutoFit/>
                  </a:bodyPr>
                  <a:lstStyle/>
                  <a:p>
                    <a:r>
                      <a:rPr lang="es-ES_tradnl" sz="1200" dirty="0">
                        <a:solidFill>
                          <a:srgbClr val="0070C0"/>
                        </a:solidFill>
                        <a:latin typeface="Arial" panose="020B0604020202020204" pitchFamily="34" charset="0"/>
                        <a:cs typeface="Arial" panose="020B0604020202020204" pitchFamily="34" charset="0"/>
                      </a:rPr>
                      <a:t>Cloud SaaS</a:t>
                    </a:r>
                  </a:p>
                </p:txBody>
              </p:sp>
            </p:grpSp>
          </p:grpSp>
        </p:grpSp>
        <p:grpSp>
          <p:nvGrpSpPr>
            <p:cNvPr id="39" name="Group 38">
              <a:extLst>
                <a:ext uri="{FF2B5EF4-FFF2-40B4-BE49-F238E27FC236}">
                  <a16:creationId xmlns:a16="http://schemas.microsoft.com/office/drawing/2014/main" id="{DED42591-AD06-F979-6A62-04BA91A389D5}"/>
                </a:ext>
              </a:extLst>
            </p:cNvPr>
            <p:cNvGrpSpPr/>
            <p:nvPr/>
          </p:nvGrpSpPr>
          <p:grpSpPr>
            <a:xfrm>
              <a:off x="3503795" y="2104567"/>
              <a:ext cx="2446908" cy="3582652"/>
              <a:chOff x="3503795" y="2104567"/>
              <a:chExt cx="2446908" cy="3582652"/>
            </a:xfrm>
          </p:grpSpPr>
          <p:grpSp>
            <p:nvGrpSpPr>
              <p:cNvPr id="17" name="Group 16">
                <a:extLst>
                  <a:ext uri="{FF2B5EF4-FFF2-40B4-BE49-F238E27FC236}">
                    <a16:creationId xmlns:a16="http://schemas.microsoft.com/office/drawing/2014/main" id="{B65B6C9E-523C-9722-BDD1-91B62A583741}"/>
                  </a:ext>
                </a:extLst>
              </p:cNvPr>
              <p:cNvGrpSpPr/>
              <p:nvPr/>
            </p:nvGrpSpPr>
            <p:grpSpPr>
              <a:xfrm>
                <a:off x="3507362" y="2104567"/>
                <a:ext cx="2443341" cy="2003810"/>
                <a:chOff x="502436" y="4697888"/>
                <a:chExt cx="2443341" cy="2003810"/>
              </a:xfrm>
            </p:grpSpPr>
            <p:grpSp>
              <p:nvGrpSpPr>
                <p:cNvPr id="34" name="Group 33">
                  <a:extLst>
                    <a:ext uri="{FF2B5EF4-FFF2-40B4-BE49-F238E27FC236}">
                      <a16:creationId xmlns:a16="http://schemas.microsoft.com/office/drawing/2014/main" id="{68740916-55C6-495C-D6AF-BB1B3F07CA7E}"/>
                    </a:ext>
                  </a:extLst>
                </p:cNvPr>
                <p:cNvGrpSpPr/>
                <p:nvPr/>
              </p:nvGrpSpPr>
              <p:grpSpPr>
                <a:xfrm>
                  <a:off x="589444" y="5161785"/>
                  <a:ext cx="2129971" cy="693545"/>
                  <a:chOff x="577652" y="2971358"/>
                  <a:chExt cx="2129971" cy="693545"/>
                </a:xfrm>
              </p:grpSpPr>
              <p:grpSp>
                <p:nvGrpSpPr>
                  <p:cNvPr id="35" name="Group 34">
                    <a:extLst>
                      <a:ext uri="{FF2B5EF4-FFF2-40B4-BE49-F238E27FC236}">
                        <a16:creationId xmlns:a16="http://schemas.microsoft.com/office/drawing/2014/main" id="{2F9D8853-4A75-069B-70D1-0849A63B6D01}"/>
                      </a:ext>
                    </a:extLst>
                  </p:cNvPr>
                  <p:cNvGrpSpPr/>
                  <p:nvPr/>
                </p:nvGrpSpPr>
                <p:grpSpPr>
                  <a:xfrm>
                    <a:off x="589445" y="2971358"/>
                    <a:ext cx="2118178" cy="486404"/>
                    <a:chOff x="589445" y="3596400"/>
                    <a:chExt cx="2118178" cy="486404"/>
                  </a:xfrm>
                </p:grpSpPr>
                <p:pic>
                  <p:nvPicPr>
                    <p:cNvPr id="37" name="Picture 36">
                      <a:extLst>
                        <a:ext uri="{FF2B5EF4-FFF2-40B4-BE49-F238E27FC236}">
                          <a16:creationId xmlns:a16="http://schemas.microsoft.com/office/drawing/2014/main" id="{733FAD15-2728-698F-4C8C-82CCA475D16E}"/>
                        </a:ext>
                      </a:extLst>
                    </p:cNvPr>
                    <p:cNvPicPr>
                      <a:picLocks noChangeAspect="1"/>
                    </p:cNvPicPr>
                    <p:nvPr/>
                  </p:nvPicPr>
                  <p:blipFill>
                    <a:blip r:embed="rId12"/>
                    <a:stretch>
                      <a:fillRect/>
                    </a:stretch>
                  </p:blipFill>
                  <p:spPr>
                    <a:xfrm>
                      <a:off x="2272263" y="3707020"/>
                      <a:ext cx="435360" cy="375784"/>
                    </a:xfrm>
                    <a:prstGeom prst="rect">
                      <a:avLst/>
                    </a:prstGeom>
                  </p:spPr>
                </p:pic>
                <p:sp>
                  <p:nvSpPr>
                    <p:cNvPr id="38" name="TextBox 25">
                      <a:extLst>
                        <a:ext uri="{FF2B5EF4-FFF2-40B4-BE49-F238E27FC236}">
                          <a16:creationId xmlns:a16="http://schemas.microsoft.com/office/drawing/2014/main" id="{BE4D68F6-A02D-D2C3-B259-B9042DBBC4EC}"/>
                        </a:ext>
                      </a:extLst>
                    </p:cNvPr>
                    <p:cNvSpPr txBox="1"/>
                    <p:nvPr/>
                  </p:nvSpPr>
                  <p:spPr>
                    <a:xfrm>
                      <a:off x="589445" y="3596400"/>
                      <a:ext cx="1513741" cy="461665"/>
                    </a:xfrm>
                    <a:prstGeom prst="rect">
                      <a:avLst/>
                    </a:prstGeom>
                    <a:noFill/>
                  </p:spPr>
                  <p:txBody>
                    <a:bodyPr wrap="square" rtlCol="0">
                      <a:spAutoFit/>
                    </a:bodyPr>
                    <a:lstStyle/>
                    <a:p>
                      <a:r>
                        <a:rPr lang="es-ES_tradnl" sz="1200" dirty="0">
                          <a:latin typeface="Arial" panose="020B0604020202020204" pitchFamily="34" charset="0"/>
                          <a:cs typeface="Arial" panose="020B0604020202020204" pitchFamily="34" charset="0"/>
                        </a:rPr>
                        <a:t>Switches &amp; Access </a:t>
                      </a:r>
                      <a:r>
                        <a:rPr lang="es-ES_tradnl" sz="1200" dirty="0" err="1">
                          <a:latin typeface="Arial" panose="020B0604020202020204" pitchFamily="34" charset="0"/>
                          <a:cs typeface="Arial" panose="020B0604020202020204" pitchFamily="34" charset="0"/>
                        </a:rPr>
                        <a:t>Points</a:t>
                      </a:r>
                      <a:endParaRPr lang="es-ES_tradnl" sz="1200" dirty="0">
                        <a:latin typeface="Arial" panose="020B0604020202020204" pitchFamily="34" charset="0"/>
                        <a:cs typeface="Arial" panose="020B0604020202020204" pitchFamily="34" charset="0"/>
                      </a:endParaRPr>
                    </a:p>
                  </p:txBody>
                </p:sp>
              </p:grpSp>
              <p:sp>
                <p:nvSpPr>
                  <p:cNvPr id="36" name="TextBox 25">
                    <a:extLst>
                      <a:ext uri="{FF2B5EF4-FFF2-40B4-BE49-F238E27FC236}">
                        <a16:creationId xmlns:a16="http://schemas.microsoft.com/office/drawing/2014/main" id="{0260472F-0329-DCF9-CE33-299AEE7C892C}"/>
                      </a:ext>
                    </a:extLst>
                  </p:cNvPr>
                  <p:cNvSpPr txBox="1"/>
                  <p:nvPr/>
                </p:nvSpPr>
                <p:spPr>
                  <a:xfrm>
                    <a:off x="577652" y="3387904"/>
                    <a:ext cx="1513741" cy="276999"/>
                  </a:xfrm>
                  <a:prstGeom prst="rect">
                    <a:avLst/>
                  </a:prstGeom>
                  <a:noFill/>
                </p:spPr>
                <p:txBody>
                  <a:bodyPr wrap="square" rtlCol="0">
                    <a:spAutoFit/>
                  </a:bodyPr>
                  <a:lstStyle/>
                  <a:p>
                    <a:r>
                      <a:rPr lang="es-ES_tradnl" sz="1200" dirty="0">
                        <a:solidFill>
                          <a:srgbClr val="0070C0"/>
                        </a:solidFill>
                        <a:latin typeface="Arial" panose="020B0604020202020204" pitchFamily="34" charset="0"/>
                        <a:cs typeface="Arial" panose="020B0604020202020204" pitchFamily="34" charset="0"/>
                      </a:rPr>
                      <a:t>Hardware</a:t>
                    </a:r>
                  </a:p>
                </p:txBody>
              </p:sp>
            </p:grpSp>
            <p:grpSp>
              <p:nvGrpSpPr>
                <p:cNvPr id="48" name="Group 47">
                  <a:extLst>
                    <a:ext uri="{FF2B5EF4-FFF2-40B4-BE49-F238E27FC236}">
                      <a16:creationId xmlns:a16="http://schemas.microsoft.com/office/drawing/2014/main" id="{1468DE73-3A6F-B919-F9AA-59C0F5ED3309}"/>
                    </a:ext>
                  </a:extLst>
                </p:cNvPr>
                <p:cNvGrpSpPr/>
                <p:nvPr/>
              </p:nvGrpSpPr>
              <p:grpSpPr>
                <a:xfrm>
                  <a:off x="589445" y="5987694"/>
                  <a:ext cx="2118405" cy="714004"/>
                  <a:chOff x="589445" y="5186215"/>
                  <a:chExt cx="2118405" cy="714004"/>
                </a:xfrm>
              </p:grpSpPr>
              <p:grpSp>
                <p:nvGrpSpPr>
                  <p:cNvPr id="49" name="Group 48">
                    <a:extLst>
                      <a:ext uri="{FF2B5EF4-FFF2-40B4-BE49-F238E27FC236}">
                        <a16:creationId xmlns:a16="http://schemas.microsoft.com/office/drawing/2014/main" id="{55FE7337-FBB4-48CA-A95B-F22F76821174}"/>
                      </a:ext>
                    </a:extLst>
                  </p:cNvPr>
                  <p:cNvGrpSpPr/>
                  <p:nvPr/>
                </p:nvGrpSpPr>
                <p:grpSpPr>
                  <a:xfrm>
                    <a:off x="589445" y="5186215"/>
                    <a:ext cx="2118405" cy="461665"/>
                    <a:chOff x="589445" y="4375985"/>
                    <a:chExt cx="2118405" cy="461665"/>
                  </a:xfrm>
                </p:grpSpPr>
                <p:pic>
                  <p:nvPicPr>
                    <p:cNvPr id="51" name="Picture 50" descr="A logo with arrows and a shield&#10;&#10;Description automatically generated with medium confidence">
                      <a:extLst>
                        <a:ext uri="{FF2B5EF4-FFF2-40B4-BE49-F238E27FC236}">
                          <a16:creationId xmlns:a16="http://schemas.microsoft.com/office/drawing/2014/main" id="{E8A38FCF-0E28-4B34-6534-01B2B8CC34CB}"/>
                        </a:ext>
                      </a:extLst>
                    </p:cNvPr>
                    <p:cNvPicPr>
                      <a:picLocks noChangeAspect="1"/>
                    </p:cNvPicPr>
                    <p:nvPr/>
                  </p:nvPicPr>
                  <p:blipFill>
                    <a:blip r:embed="rId13"/>
                    <a:stretch>
                      <a:fillRect/>
                    </a:stretch>
                  </p:blipFill>
                  <p:spPr>
                    <a:xfrm>
                      <a:off x="2272490" y="4430367"/>
                      <a:ext cx="435360" cy="395638"/>
                    </a:xfrm>
                    <a:prstGeom prst="rect">
                      <a:avLst/>
                    </a:prstGeom>
                  </p:spPr>
                </p:pic>
                <p:sp>
                  <p:nvSpPr>
                    <p:cNvPr id="52" name="TextBox 25">
                      <a:extLst>
                        <a:ext uri="{FF2B5EF4-FFF2-40B4-BE49-F238E27FC236}">
                          <a16:creationId xmlns:a16="http://schemas.microsoft.com/office/drawing/2014/main" id="{EA980848-EF34-A5BB-D923-CA73495A6B9A}"/>
                        </a:ext>
                      </a:extLst>
                    </p:cNvPr>
                    <p:cNvSpPr txBox="1"/>
                    <p:nvPr/>
                  </p:nvSpPr>
                  <p:spPr>
                    <a:xfrm>
                      <a:off x="589445" y="4375985"/>
                      <a:ext cx="1592224" cy="461665"/>
                    </a:xfrm>
                    <a:prstGeom prst="rect">
                      <a:avLst/>
                    </a:prstGeom>
                    <a:noFill/>
                  </p:spPr>
                  <p:txBody>
                    <a:bodyPr wrap="square" rtlCol="0">
                      <a:spAutoFit/>
                    </a:bodyPr>
                    <a:lstStyle/>
                    <a:p>
                      <a:r>
                        <a:rPr lang="es-ES_tradnl" sz="1200" dirty="0">
                          <a:latin typeface="Arial" panose="020B0604020202020204" pitchFamily="34" charset="0"/>
                          <a:cs typeface="Arial" panose="020B0604020202020204" pitchFamily="34" charset="0"/>
                        </a:rPr>
                        <a:t>Wireless Network </a:t>
                      </a:r>
                      <a:r>
                        <a:rPr lang="es-ES_tradnl" sz="1200" dirty="0" err="1">
                          <a:latin typeface="Arial" panose="020B0604020202020204" pitchFamily="34" charset="0"/>
                          <a:cs typeface="Arial" panose="020B0604020202020204" pitchFamily="34" charset="0"/>
                        </a:rPr>
                        <a:t>Mgmt</a:t>
                      </a:r>
                      <a:r>
                        <a:rPr lang="es-ES_tradnl" sz="1200" dirty="0">
                          <a:latin typeface="Arial" panose="020B0604020202020204" pitchFamily="34" charset="0"/>
                          <a:cs typeface="Arial" panose="020B0604020202020204" pitchFamily="34" charset="0"/>
                        </a:rPr>
                        <a:t> (WNM)</a:t>
                      </a:r>
                    </a:p>
                  </p:txBody>
                </p:sp>
              </p:grpSp>
              <p:sp>
                <p:nvSpPr>
                  <p:cNvPr id="50" name="TextBox 25">
                    <a:extLst>
                      <a:ext uri="{FF2B5EF4-FFF2-40B4-BE49-F238E27FC236}">
                        <a16:creationId xmlns:a16="http://schemas.microsoft.com/office/drawing/2014/main" id="{2D97264B-5164-73D1-82A6-53C7AAE53266}"/>
                      </a:ext>
                    </a:extLst>
                  </p:cNvPr>
                  <p:cNvSpPr txBox="1"/>
                  <p:nvPr/>
                </p:nvSpPr>
                <p:spPr>
                  <a:xfrm>
                    <a:off x="607078" y="5623220"/>
                    <a:ext cx="1513741" cy="276999"/>
                  </a:xfrm>
                  <a:prstGeom prst="rect">
                    <a:avLst/>
                  </a:prstGeom>
                  <a:noFill/>
                </p:spPr>
                <p:txBody>
                  <a:bodyPr wrap="square" rtlCol="0">
                    <a:spAutoFit/>
                  </a:bodyPr>
                  <a:lstStyle/>
                  <a:p>
                    <a:r>
                      <a:rPr lang="es-ES_tradnl" sz="1200" dirty="0">
                        <a:solidFill>
                          <a:srgbClr val="0070C0"/>
                        </a:solidFill>
                        <a:latin typeface="Arial" panose="020B0604020202020204" pitchFamily="34" charset="0"/>
                        <a:cs typeface="Arial" panose="020B0604020202020204" pitchFamily="34" charset="0"/>
                      </a:rPr>
                      <a:t>Cloud SaaS</a:t>
                    </a:r>
                  </a:p>
                </p:txBody>
              </p:sp>
            </p:grpSp>
            <p:grpSp>
              <p:nvGrpSpPr>
                <p:cNvPr id="66" name="Group 65">
                  <a:extLst>
                    <a:ext uri="{FF2B5EF4-FFF2-40B4-BE49-F238E27FC236}">
                      <a16:creationId xmlns:a16="http://schemas.microsoft.com/office/drawing/2014/main" id="{5ABCE30A-C09A-DAEE-C9AA-D8DA6890DE86}"/>
                    </a:ext>
                  </a:extLst>
                </p:cNvPr>
                <p:cNvGrpSpPr/>
                <p:nvPr/>
              </p:nvGrpSpPr>
              <p:grpSpPr>
                <a:xfrm>
                  <a:off x="502436" y="4697888"/>
                  <a:ext cx="2443341" cy="307777"/>
                  <a:chOff x="502436" y="3970649"/>
                  <a:chExt cx="2443341" cy="307777"/>
                </a:xfrm>
                <a:solidFill>
                  <a:schemeClr val="tx1"/>
                </a:solidFill>
              </p:grpSpPr>
              <p:sp>
                <p:nvSpPr>
                  <p:cNvPr id="67" name="Rectangle 66">
                    <a:extLst>
                      <a:ext uri="{FF2B5EF4-FFF2-40B4-BE49-F238E27FC236}">
                        <a16:creationId xmlns:a16="http://schemas.microsoft.com/office/drawing/2014/main" id="{C3FB95B7-AB79-C9A3-A59E-4DBF8643060B}"/>
                      </a:ext>
                    </a:extLst>
                  </p:cNvPr>
                  <p:cNvSpPr/>
                  <p:nvPr/>
                </p:nvSpPr>
                <p:spPr>
                  <a:xfrm>
                    <a:off x="502436" y="3970649"/>
                    <a:ext cx="2443341" cy="30777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8" name="TextBox 25">
                    <a:extLst>
                      <a:ext uri="{FF2B5EF4-FFF2-40B4-BE49-F238E27FC236}">
                        <a16:creationId xmlns:a16="http://schemas.microsoft.com/office/drawing/2014/main" id="{E0AB7165-C1D9-8D14-2BFD-B76FA75E4B25}"/>
                      </a:ext>
                    </a:extLst>
                  </p:cNvPr>
                  <p:cNvSpPr txBox="1"/>
                  <p:nvPr/>
                </p:nvSpPr>
                <p:spPr>
                  <a:xfrm>
                    <a:off x="555192" y="3971213"/>
                    <a:ext cx="2337828" cy="276999"/>
                  </a:xfrm>
                  <a:prstGeom prst="rect">
                    <a:avLst/>
                  </a:prstGeom>
                  <a:grpFill/>
                </p:spPr>
                <p:txBody>
                  <a:bodyPr wrap="square" rtlCol="0">
                    <a:spAutoFit/>
                  </a:bodyPr>
                  <a:lstStyle/>
                  <a:p>
                    <a:pPr algn="ctr"/>
                    <a:r>
                      <a:rPr lang="es-ES_tradnl" sz="1200" b="1" dirty="0">
                        <a:solidFill>
                          <a:schemeClr val="bg1"/>
                        </a:solidFill>
                        <a:latin typeface="Arial" panose="020B0604020202020204" pitchFamily="34" charset="0"/>
                        <a:cs typeface="Arial" panose="020B0604020202020204" pitchFamily="34" charset="0"/>
                      </a:rPr>
                      <a:t>LAN Edge</a:t>
                    </a:r>
                  </a:p>
                </p:txBody>
              </p:sp>
            </p:grpSp>
          </p:grpSp>
          <p:grpSp>
            <p:nvGrpSpPr>
              <p:cNvPr id="28" name="Group 27">
                <a:extLst>
                  <a:ext uri="{FF2B5EF4-FFF2-40B4-BE49-F238E27FC236}">
                    <a16:creationId xmlns:a16="http://schemas.microsoft.com/office/drawing/2014/main" id="{A7BC4BE1-B126-C60B-6EDC-50CAB5E2FDDC}"/>
                  </a:ext>
                </a:extLst>
              </p:cNvPr>
              <p:cNvGrpSpPr/>
              <p:nvPr/>
            </p:nvGrpSpPr>
            <p:grpSpPr>
              <a:xfrm>
                <a:off x="3503795" y="4392455"/>
                <a:ext cx="2443341" cy="1294764"/>
                <a:chOff x="3503795" y="4392455"/>
                <a:chExt cx="2443341" cy="1294764"/>
              </a:xfrm>
            </p:grpSpPr>
            <p:grpSp>
              <p:nvGrpSpPr>
                <p:cNvPr id="9" name="Group 8">
                  <a:extLst>
                    <a:ext uri="{FF2B5EF4-FFF2-40B4-BE49-F238E27FC236}">
                      <a16:creationId xmlns:a16="http://schemas.microsoft.com/office/drawing/2014/main" id="{E4C19AF9-7768-FA85-B5BE-5B306B4CE0E5}"/>
                    </a:ext>
                  </a:extLst>
                </p:cNvPr>
                <p:cNvGrpSpPr/>
                <p:nvPr/>
              </p:nvGrpSpPr>
              <p:grpSpPr>
                <a:xfrm>
                  <a:off x="3637752" y="4808357"/>
                  <a:ext cx="2127938" cy="878862"/>
                  <a:chOff x="6185033" y="2431357"/>
                  <a:chExt cx="2127938" cy="878862"/>
                </a:xfrm>
              </p:grpSpPr>
              <p:grpSp>
                <p:nvGrpSpPr>
                  <p:cNvPr id="21" name="Group 20">
                    <a:extLst>
                      <a:ext uri="{FF2B5EF4-FFF2-40B4-BE49-F238E27FC236}">
                        <a16:creationId xmlns:a16="http://schemas.microsoft.com/office/drawing/2014/main" id="{5FDDA22C-D168-9D3C-9C68-8CE8945B4218}"/>
                      </a:ext>
                    </a:extLst>
                  </p:cNvPr>
                  <p:cNvGrpSpPr/>
                  <p:nvPr/>
                </p:nvGrpSpPr>
                <p:grpSpPr>
                  <a:xfrm>
                    <a:off x="6185034" y="2431357"/>
                    <a:ext cx="2127937" cy="472649"/>
                    <a:chOff x="6185034" y="2929073"/>
                    <a:chExt cx="2127937" cy="472649"/>
                  </a:xfrm>
                </p:grpSpPr>
                <p:sp>
                  <p:nvSpPr>
                    <p:cNvPr id="23" name="TextBox 25">
                      <a:extLst>
                        <a:ext uri="{FF2B5EF4-FFF2-40B4-BE49-F238E27FC236}">
                          <a16:creationId xmlns:a16="http://schemas.microsoft.com/office/drawing/2014/main" id="{1A94939C-E70A-E0D0-4BDC-5A3B0E1E988B}"/>
                        </a:ext>
                      </a:extLst>
                    </p:cNvPr>
                    <p:cNvSpPr txBox="1"/>
                    <p:nvPr/>
                  </p:nvSpPr>
                  <p:spPr>
                    <a:xfrm>
                      <a:off x="6185034" y="2929073"/>
                      <a:ext cx="1590734" cy="461665"/>
                    </a:xfrm>
                    <a:prstGeom prst="rect">
                      <a:avLst/>
                    </a:prstGeom>
                    <a:noFill/>
                  </p:spPr>
                  <p:txBody>
                    <a:bodyPr wrap="square" rtlCol="0">
                      <a:spAutoFit/>
                    </a:bodyPr>
                    <a:lstStyle/>
                    <a:p>
                      <a:r>
                        <a:rPr lang="es-ES_tradnl" sz="1200" dirty="0" err="1">
                          <a:latin typeface="Arial" panose="020B0604020202020204" pitchFamily="34" charset="0"/>
                          <a:cs typeface="Arial" panose="020B0604020202020204" pitchFamily="34" charset="0"/>
                        </a:rPr>
                        <a:t>Secure</a:t>
                      </a:r>
                      <a:r>
                        <a:rPr lang="es-ES_tradnl" sz="1200" dirty="0">
                          <a:latin typeface="Arial" panose="020B0604020202020204" pitchFamily="34" charset="0"/>
                          <a:cs typeface="Arial" panose="020B0604020202020204" pitchFamily="34" charset="0"/>
                        </a:rPr>
                        <a:t> Mobile Access (SMA)</a:t>
                      </a:r>
                    </a:p>
                  </p:txBody>
                </p:sp>
                <p:pic>
                  <p:nvPicPr>
                    <p:cNvPr id="24" name="Picture 23" descr="A logo with a black background&#10;&#10;Description automatically generated">
                      <a:extLst>
                        <a:ext uri="{FF2B5EF4-FFF2-40B4-BE49-F238E27FC236}">
                          <a16:creationId xmlns:a16="http://schemas.microsoft.com/office/drawing/2014/main" id="{35D7E037-5DD4-6E7A-252B-61795E445AB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914244" y="3002995"/>
                      <a:ext cx="398727" cy="398727"/>
                    </a:xfrm>
                    <a:prstGeom prst="rect">
                      <a:avLst/>
                    </a:prstGeom>
                  </p:spPr>
                </p:pic>
              </p:grpSp>
              <p:sp>
                <p:nvSpPr>
                  <p:cNvPr id="22" name="TextBox 25">
                    <a:extLst>
                      <a:ext uri="{FF2B5EF4-FFF2-40B4-BE49-F238E27FC236}">
                        <a16:creationId xmlns:a16="http://schemas.microsoft.com/office/drawing/2014/main" id="{F22AA950-7D19-2CA1-8573-D892EBEE1100}"/>
                      </a:ext>
                    </a:extLst>
                  </p:cNvPr>
                  <p:cNvSpPr txBox="1"/>
                  <p:nvPr/>
                </p:nvSpPr>
                <p:spPr>
                  <a:xfrm>
                    <a:off x="6185033" y="2848554"/>
                    <a:ext cx="1513741" cy="461665"/>
                  </a:xfrm>
                  <a:prstGeom prst="rect">
                    <a:avLst/>
                  </a:prstGeom>
                  <a:noFill/>
                </p:spPr>
                <p:txBody>
                  <a:bodyPr wrap="square" rtlCol="0">
                    <a:spAutoFit/>
                  </a:bodyPr>
                  <a:lstStyle/>
                  <a:p>
                    <a:r>
                      <a:rPr lang="es-ES_tradnl" sz="1200" dirty="0">
                        <a:solidFill>
                          <a:srgbClr val="0070C0"/>
                        </a:solidFill>
                        <a:latin typeface="Arial" panose="020B0604020202020204" pitchFamily="34" charset="0"/>
                        <a:cs typeface="Arial" panose="020B0604020202020204" pitchFamily="34" charset="0"/>
                      </a:rPr>
                      <a:t>HW </a:t>
                    </a:r>
                    <a:r>
                      <a:rPr lang="es-ES_tradnl" sz="1200" dirty="0" err="1">
                        <a:solidFill>
                          <a:srgbClr val="0070C0"/>
                        </a:solidFill>
                        <a:latin typeface="Arial" panose="020B0604020202020204" pitchFamily="34" charset="0"/>
                        <a:cs typeface="Arial" panose="020B0604020202020204" pitchFamily="34" charset="0"/>
                      </a:rPr>
                      <a:t>Appliance</a:t>
                    </a:r>
                    <a:r>
                      <a:rPr lang="es-ES_tradnl" sz="1200" dirty="0">
                        <a:solidFill>
                          <a:srgbClr val="0070C0"/>
                        </a:solidFill>
                        <a:latin typeface="Arial" panose="020B0604020202020204" pitchFamily="34" charset="0"/>
                        <a:cs typeface="Arial" panose="020B0604020202020204" pitchFamily="34" charset="0"/>
                      </a:rPr>
                      <a:t> / Virtual </a:t>
                    </a:r>
                    <a:r>
                      <a:rPr lang="es-ES_tradnl" sz="1200" dirty="0" err="1">
                        <a:solidFill>
                          <a:srgbClr val="0070C0"/>
                        </a:solidFill>
                        <a:latin typeface="Arial" panose="020B0604020202020204" pitchFamily="34" charset="0"/>
                        <a:cs typeface="Arial" panose="020B0604020202020204" pitchFamily="34" charset="0"/>
                      </a:rPr>
                      <a:t>Appliance</a:t>
                    </a:r>
                    <a:endParaRPr lang="es-ES_tradnl" sz="1200" dirty="0">
                      <a:solidFill>
                        <a:srgbClr val="0070C0"/>
                      </a:solidFill>
                      <a:latin typeface="Arial" panose="020B0604020202020204" pitchFamily="34" charset="0"/>
                      <a:cs typeface="Arial" panose="020B0604020202020204" pitchFamily="34" charset="0"/>
                    </a:endParaRPr>
                  </a:p>
                </p:txBody>
              </p:sp>
            </p:grpSp>
            <p:grpSp>
              <p:nvGrpSpPr>
                <p:cNvPr id="25" name="Group 24">
                  <a:extLst>
                    <a:ext uri="{FF2B5EF4-FFF2-40B4-BE49-F238E27FC236}">
                      <a16:creationId xmlns:a16="http://schemas.microsoft.com/office/drawing/2014/main" id="{A989D88A-C7CB-2367-674A-2704BCA29F7B}"/>
                    </a:ext>
                  </a:extLst>
                </p:cNvPr>
                <p:cNvGrpSpPr/>
                <p:nvPr/>
              </p:nvGrpSpPr>
              <p:grpSpPr>
                <a:xfrm>
                  <a:off x="3503795" y="4392455"/>
                  <a:ext cx="2443341" cy="307777"/>
                  <a:chOff x="502436" y="3970649"/>
                  <a:chExt cx="2443341" cy="307777"/>
                </a:xfrm>
              </p:grpSpPr>
              <p:sp>
                <p:nvSpPr>
                  <p:cNvPr id="26" name="Rectangle 25">
                    <a:extLst>
                      <a:ext uri="{FF2B5EF4-FFF2-40B4-BE49-F238E27FC236}">
                        <a16:creationId xmlns:a16="http://schemas.microsoft.com/office/drawing/2014/main" id="{C50568BA-A420-0CB0-CFC4-E39B206D28FF}"/>
                      </a:ext>
                    </a:extLst>
                  </p:cNvPr>
                  <p:cNvSpPr/>
                  <p:nvPr/>
                </p:nvSpPr>
                <p:spPr>
                  <a:xfrm>
                    <a:off x="502436" y="3970649"/>
                    <a:ext cx="2443341" cy="3077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7" name="TextBox 25">
                    <a:extLst>
                      <a:ext uri="{FF2B5EF4-FFF2-40B4-BE49-F238E27FC236}">
                        <a16:creationId xmlns:a16="http://schemas.microsoft.com/office/drawing/2014/main" id="{16A46236-FF3B-A862-BB48-A728472ABC92}"/>
                      </a:ext>
                    </a:extLst>
                  </p:cNvPr>
                  <p:cNvSpPr txBox="1"/>
                  <p:nvPr/>
                </p:nvSpPr>
                <p:spPr>
                  <a:xfrm>
                    <a:off x="555192" y="3971213"/>
                    <a:ext cx="2337828" cy="292388"/>
                  </a:xfrm>
                  <a:prstGeom prst="rect">
                    <a:avLst/>
                  </a:prstGeom>
                  <a:noFill/>
                </p:spPr>
                <p:txBody>
                  <a:bodyPr wrap="square" rtlCol="0">
                    <a:spAutoFit/>
                  </a:bodyPr>
                  <a:lstStyle/>
                  <a:p>
                    <a:pPr algn="ctr"/>
                    <a:r>
                      <a:rPr lang="es-ES_tradnl" sz="1300" b="1" dirty="0" err="1">
                        <a:solidFill>
                          <a:schemeClr val="bg1"/>
                        </a:solidFill>
                        <a:latin typeface="Arial" panose="020B0604020202020204" pitchFamily="34" charset="0"/>
                        <a:cs typeface="Arial" panose="020B0604020202020204" pitchFamily="34" charset="0"/>
                      </a:rPr>
                      <a:t>Secure</a:t>
                    </a:r>
                    <a:r>
                      <a:rPr lang="es-ES_tradnl" sz="1300" b="1" dirty="0">
                        <a:solidFill>
                          <a:schemeClr val="bg1"/>
                        </a:solidFill>
                        <a:latin typeface="Arial" panose="020B0604020202020204" pitchFamily="34" charset="0"/>
                        <a:cs typeface="Arial" panose="020B0604020202020204" pitchFamily="34" charset="0"/>
                      </a:rPr>
                      <a:t> Remote Access</a:t>
                    </a:r>
                  </a:p>
                </p:txBody>
              </p:sp>
            </p:grpSp>
          </p:grpSp>
        </p:grpSp>
      </p:grpSp>
    </p:spTree>
    <p:extLst>
      <p:ext uri="{BB962C8B-B14F-4D97-AF65-F5344CB8AC3E}">
        <p14:creationId xmlns:p14="http://schemas.microsoft.com/office/powerpoint/2010/main" val="41507016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7">
            <a:extLst>
              <a:ext uri="{FF2B5EF4-FFF2-40B4-BE49-F238E27FC236}">
                <a16:creationId xmlns:a16="http://schemas.microsoft.com/office/drawing/2014/main" id="{5CADD0A4-EBC3-E555-1041-68A50714DE72}"/>
              </a:ext>
            </a:extLst>
          </p:cNvPr>
          <p:cNvSpPr txBox="1">
            <a:spLocks/>
          </p:cNvSpPr>
          <p:nvPr/>
        </p:nvSpPr>
        <p:spPr>
          <a:xfrm>
            <a:off x="928654" y="3054475"/>
            <a:ext cx="7823459" cy="495234"/>
          </a:xfrm>
          <a:prstGeom prst="rect">
            <a:avLst/>
          </a:prstGeom>
        </p:spPr>
        <p:txBody>
          <a:bodyPr anchor="ctr">
            <a:noAutofit/>
          </a:bodyPr>
          <a:lstStyle>
            <a:lvl1pPr marL="0" indent="0" algn="l" defTabSz="914400" rtl="0" eaLnBrk="1" latinLnBrk="0" hangingPunct="1">
              <a:lnSpc>
                <a:spcPct val="90000"/>
              </a:lnSpc>
              <a:spcBef>
                <a:spcPts val="1000"/>
              </a:spcBef>
              <a:buFont typeface="Calibri" panose="020B0604020202020204" pitchFamily="34" charset="0"/>
              <a:buNone/>
              <a:defRPr sz="1800" b="0" i="0" kern="1200" cap="none"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vl2pPr marL="685800" indent="-228600" algn="l" defTabSz="914400" rtl="0" eaLnBrk="1" latinLnBrk="0" hangingPunct="1">
              <a:lnSpc>
                <a:spcPct val="90000"/>
              </a:lnSpc>
              <a:spcBef>
                <a:spcPts val="500"/>
              </a:spcBef>
              <a:buFont typeface="Calibri"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Calibri"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Calibri" panose="020B0604020202020204" pitchFamily="34" charset="0"/>
              <a:buChar char="•"/>
              <a:defRPr sz="1800" kern="1200">
                <a:solidFill>
                  <a:schemeClr val="tx1"/>
                </a:solidFill>
                <a:latin typeface="+mn-lt"/>
                <a:ea typeface="+mn-ea"/>
                <a:cs typeface="+mn-cs"/>
              </a:defRPr>
            </a:lvl9pPr>
          </a:lstStyle>
          <a:p>
            <a:r>
              <a:rPr lang="es-PE" sz="3200" b="1" dirty="0" err="1">
                <a:solidFill>
                  <a:schemeClr val="tx2"/>
                </a:solidFill>
                <a:latin typeface="Arial" panose="020B0604020202020204" pitchFamily="34" charset="0"/>
                <a:cs typeface="Arial" panose="020B0604020202020204" pitchFamily="34" charset="0"/>
              </a:rPr>
              <a:t>Main</a:t>
            </a:r>
            <a:r>
              <a:rPr lang="es-PE" sz="3200" b="1" dirty="0">
                <a:solidFill>
                  <a:schemeClr val="tx2"/>
                </a:solidFill>
                <a:latin typeface="Arial" panose="020B0604020202020204" pitchFamily="34" charset="0"/>
                <a:cs typeface="Arial" panose="020B0604020202020204" pitchFamily="34" charset="0"/>
              </a:rPr>
              <a:t> Portfolio</a:t>
            </a:r>
          </a:p>
        </p:txBody>
      </p:sp>
    </p:spTree>
    <p:extLst>
      <p:ext uri="{BB962C8B-B14F-4D97-AF65-F5344CB8AC3E}">
        <p14:creationId xmlns:p14="http://schemas.microsoft.com/office/powerpoint/2010/main" val="1518491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AE15BC-58D5-8B52-CBDB-731D7A7E0493}"/>
              </a:ext>
            </a:extLst>
          </p:cNvPr>
          <p:cNvSpPr>
            <a:spLocks noGrp="1"/>
          </p:cNvSpPr>
          <p:nvPr>
            <p:ph type="sldNum" sz="quarter" idx="12"/>
          </p:nvPr>
        </p:nvSpPr>
        <p:spPr/>
        <p:txBody>
          <a:bodyPr/>
          <a:lstStyle/>
          <a:p>
            <a:fld id="{068BCA6D-6259-44E2-97C8-5D261EFBA7C4}" type="slidenum">
              <a:rPr lang="en-GB" smtClean="0"/>
              <a:pPr/>
              <a:t>7</a:t>
            </a:fld>
            <a:endParaRPr lang="en-GB"/>
          </a:p>
        </p:txBody>
      </p:sp>
      <p:grpSp>
        <p:nvGrpSpPr>
          <p:cNvPr id="34" name="Group 33">
            <a:extLst>
              <a:ext uri="{FF2B5EF4-FFF2-40B4-BE49-F238E27FC236}">
                <a16:creationId xmlns:a16="http://schemas.microsoft.com/office/drawing/2014/main" id="{8860256A-DAD3-BD3B-7A84-CC38C545AAC2}"/>
              </a:ext>
            </a:extLst>
          </p:cNvPr>
          <p:cNvGrpSpPr/>
          <p:nvPr/>
        </p:nvGrpSpPr>
        <p:grpSpPr>
          <a:xfrm>
            <a:off x="2390657" y="1292599"/>
            <a:ext cx="7419778" cy="428287"/>
            <a:chOff x="2390657" y="1292599"/>
            <a:chExt cx="7419778" cy="428287"/>
          </a:xfrm>
        </p:grpSpPr>
        <p:sp>
          <p:nvSpPr>
            <p:cNvPr id="33" name="Rectangle: Rounded Corners 32">
              <a:extLst>
                <a:ext uri="{FF2B5EF4-FFF2-40B4-BE49-F238E27FC236}">
                  <a16:creationId xmlns:a16="http://schemas.microsoft.com/office/drawing/2014/main" id="{F8272C10-EC8C-5549-5CE4-B8EEAC792DF6}"/>
                </a:ext>
              </a:extLst>
            </p:cNvPr>
            <p:cNvSpPr/>
            <p:nvPr/>
          </p:nvSpPr>
          <p:spPr>
            <a:xfrm>
              <a:off x="2390657" y="1292599"/>
              <a:ext cx="7419778" cy="428287"/>
            </a:xfrm>
            <a:prstGeom prst="roundRect">
              <a:avLst/>
            </a:prstGeom>
            <a:solidFill>
              <a:schemeClr val="tx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ea typeface="+mn-ea"/>
                <a:cs typeface="+mn-cs"/>
              </a:endParaRPr>
            </a:p>
          </p:txBody>
        </p:sp>
        <p:sp>
          <p:nvSpPr>
            <p:cNvPr id="5" name="CuadroTexto 3">
              <a:extLst>
                <a:ext uri="{FF2B5EF4-FFF2-40B4-BE49-F238E27FC236}">
                  <a16:creationId xmlns:a16="http://schemas.microsoft.com/office/drawing/2014/main" id="{160A2916-C78A-A40E-7ECD-76ECF5707434}"/>
                </a:ext>
              </a:extLst>
            </p:cNvPr>
            <p:cNvSpPr txBox="1"/>
            <p:nvPr/>
          </p:nvSpPr>
          <p:spPr>
            <a:xfrm>
              <a:off x="2464216" y="1302809"/>
              <a:ext cx="7255126" cy="400110"/>
            </a:xfrm>
            <a:prstGeom prst="rect">
              <a:avLst/>
            </a:prstGeom>
            <a:noFill/>
          </p:spPr>
          <p:txBody>
            <a:bodyPr wrap="square" rtlCol="0">
              <a:spAutoFit/>
            </a:bodyPr>
            <a:lstStyle/>
            <a:p>
              <a:pPr algn="ctr"/>
              <a:r>
                <a:rPr lang="es-ES_tradnl" sz="2000" b="1" dirty="0">
                  <a:solidFill>
                    <a:srgbClr val="0070C0"/>
                  </a:solidFill>
                  <a:cs typeface="Arial" panose="020B0604020202020204" pitchFamily="34" charset="0"/>
                </a:rPr>
                <a:t>Tu seguridad, con nuestra experiencia = </a:t>
              </a:r>
              <a:r>
                <a:rPr lang="es-ES_tradnl" sz="2000" b="1" dirty="0">
                  <a:solidFill>
                    <a:srgbClr val="00B050"/>
                  </a:solidFill>
                  <a:cs typeface="Arial" panose="020B0604020202020204" pitchFamily="34" charset="0"/>
                </a:rPr>
                <a:t>Tu tranquilidad</a:t>
              </a:r>
            </a:p>
          </p:txBody>
        </p:sp>
      </p:grpSp>
      <p:sp>
        <p:nvSpPr>
          <p:cNvPr id="3" name="Isosceles Triangle 29">
            <a:extLst>
              <a:ext uri="{FF2B5EF4-FFF2-40B4-BE49-F238E27FC236}">
                <a16:creationId xmlns:a16="http://schemas.microsoft.com/office/drawing/2014/main" id="{477CA18A-3C3F-54C2-8718-B319B5A3E356}"/>
              </a:ext>
            </a:extLst>
          </p:cNvPr>
          <p:cNvSpPr/>
          <p:nvPr/>
        </p:nvSpPr>
        <p:spPr>
          <a:xfrm rot="5400000">
            <a:off x="-227224" y="1104802"/>
            <a:ext cx="6011439" cy="5539235"/>
          </a:xfrm>
          <a:custGeom>
            <a:avLst/>
            <a:gdLst>
              <a:gd name="connsiteX0" fmla="*/ 0 w 4946109"/>
              <a:gd name="connsiteY0" fmla="*/ 5548113 h 5548113"/>
              <a:gd name="connsiteX1" fmla="*/ 2473055 w 4946109"/>
              <a:gd name="connsiteY1" fmla="*/ 0 h 5548113"/>
              <a:gd name="connsiteX2" fmla="*/ 4946109 w 4946109"/>
              <a:gd name="connsiteY2" fmla="*/ 5548113 h 5548113"/>
              <a:gd name="connsiteX3" fmla="*/ 0 w 4946109"/>
              <a:gd name="connsiteY3" fmla="*/ 5548113 h 5548113"/>
              <a:gd name="connsiteX0" fmla="*/ 0 w 5807243"/>
              <a:gd name="connsiteY0" fmla="*/ 5548113 h 5548113"/>
              <a:gd name="connsiteX1" fmla="*/ 2473055 w 5807243"/>
              <a:gd name="connsiteY1" fmla="*/ 0 h 5548113"/>
              <a:gd name="connsiteX2" fmla="*/ 5807243 w 5807243"/>
              <a:gd name="connsiteY2" fmla="*/ 5548113 h 5548113"/>
              <a:gd name="connsiteX3" fmla="*/ 0 w 5807243"/>
              <a:gd name="connsiteY3" fmla="*/ 5548113 h 5548113"/>
              <a:gd name="connsiteX0" fmla="*/ 0 w 5709588"/>
              <a:gd name="connsiteY0" fmla="*/ 5539235 h 5548113"/>
              <a:gd name="connsiteX1" fmla="*/ 2375400 w 5709588"/>
              <a:gd name="connsiteY1" fmla="*/ 0 h 5548113"/>
              <a:gd name="connsiteX2" fmla="*/ 5709588 w 5709588"/>
              <a:gd name="connsiteY2" fmla="*/ 5548113 h 5548113"/>
              <a:gd name="connsiteX3" fmla="*/ 0 w 5709588"/>
              <a:gd name="connsiteY3" fmla="*/ 5539235 h 5548113"/>
              <a:gd name="connsiteX0" fmla="*/ 0 w 5833879"/>
              <a:gd name="connsiteY0" fmla="*/ 5539235 h 5539235"/>
              <a:gd name="connsiteX1" fmla="*/ 2375400 w 5833879"/>
              <a:gd name="connsiteY1" fmla="*/ 0 h 5539235"/>
              <a:gd name="connsiteX2" fmla="*/ 5833879 w 5833879"/>
              <a:gd name="connsiteY2" fmla="*/ 5539235 h 5539235"/>
              <a:gd name="connsiteX3" fmla="*/ 0 w 5833879"/>
              <a:gd name="connsiteY3" fmla="*/ 5539235 h 5539235"/>
              <a:gd name="connsiteX0" fmla="*/ 0 w 5833879"/>
              <a:gd name="connsiteY0" fmla="*/ 5539235 h 5539235"/>
              <a:gd name="connsiteX1" fmla="*/ 2375400 w 5833879"/>
              <a:gd name="connsiteY1" fmla="*/ 0 h 5539235"/>
              <a:gd name="connsiteX2" fmla="*/ 5807308 w 5833879"/>
              <a:gd name="connsiteY2" fmla="*/ 2929200 h 5539235"/>
              <a:gd name="connsiteX3" fmla="*/ 5833879 w 5833879"/>
              <a:gd name="connsiteY3" fmla="*/ 5539235 h 5539235"/>
              <a:gd name="connsiteX4" fmla="*/ 0 w 5833879"/>
              <a:gd name="connsiteY4" fmla="*/ 5539235 h 5539235"/>
              <a:gd name="connsiteX0" fmla="*/ 0 w 5807308"/>
              <a:gd name="connsiteY0" fmla="*/ 5539235 h 5539235"/>
              <a:gd name="connsiteX1" fmla="*/ 2375400 w 5807308"/>
              <a:gd name="connsiteY1" fmla="*/ 0 h 5539235"/>
              <a:gd name="connsiteX2" fmla="*/ 5807308 w 5807308"/>
              <a:gd name="connsiteY2" fmla="*/ 2929200 h 5539235"/>
              <a:gd name="connsiteX3" fmla="*/ 5736224 w 5807308"/>
              <a:gd name="connsiteY3" fmla="*/ 5521480 h 5539235"/>
              <a:gd name="connsiteX4" fmla="*/ 0 w 5807308"/>
              <a:gd name="connsiteY4" fmla="*/ 5539235 h 5539235"/>
              <a:gd name="connsiteX0" fmla="*/ 0 w 5807308"/>
              <a:gd name="connsiteY0" fmla="*/ 5539235 h 5539235"/>
              <a:gd name="connsiteX1" fmla="*/ 2375400 w 5807308"/>
              <a:gd name="connsiteY1" fmla="*/ 0 h 5539235"/>
              <a:gd name="connsiteX2" fmla="*/ 5807308 w 5807308"/>
              <a:gd name="connsiteY2" fmla="*/ 2929200 h 5539235"/>
              <a:gd name="connsiteX3" fmla="*/ 5638573 w 5807308"/>
              <a:gd name="connsiteY3" fmla="*/ 5530357 h 5539235"/>
              <a:gd name="connsiteX4" fmla="*/ 0 w 5807308"/>
              <a:gd name="connsiteY4" fmla="*/ 5539235 h 5539235"/>
              <a:gd name="connsiteX0" fmla="*/ 0 w 6011439"/>
              <a:gd name="connsiteY0" fmla="*/ 5539235 h 5539235"/>
              <a:gd name="connsiteX1" fmla="*/ 2375400 w 6011439"/>
              <a:gd name="connsiteY1" fmla="*/ 0 h 5539235"/>
              <a:gd name="connsiteX2" fmla="*/ 5807308 w 6011439"/>
              <a:gd name="connsiteY2" fmla="*/ 2929200 h 5539235"/>
              <a:gd name="connsiteX3" fmla="*/ 6011439 w 6011439"/>
              <a:gd name="connsiteY3" fmla="*/ 5539235 h 5539235"/>
              <a:gd name="connsiteX4" fmla="*/ 0 w 6011439"/>
              <a:gd name="connsiteY4" fmla="*/ 5539235 h 5539235"/>
              <a:gd name="connsiteX0" fmla="*/ 0 w 6011439"/>
              <a:gd name="connsiteY0" fmla="*/ 5539235 h 5539235"/>
              <a:gd name="connsiteX1" fmla="*/ 2375400 w 6011439"/>
              <a:gd name="connsiteY1" fmla="*/ 0 h 5539235"/>
              <a:gd name="connsiteX2" fmla="*/ 6002617 w 6011439"/>
              <a:gd name="connsiteY2" fmla="*/ 2955833 h 5539235"/>
              <a:gd name="connsiteX3" fmla="*/ 6011439 w 6011439"/>
              <a:gd name="connsiteY3" fmla="*/ 5539235 h 5539235"/>
              <a:gd name="connsiteX4" fmla="*/ 0 w 6011439"/>
              <a:gd name="connsiteY4" fmla="*/ 5539235 h 5539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439" h="5539235">
                <a:moveTo>
                  <a:pt x="0" y="5539235"/>
                </a:moveTo>
                <a:lnTo>
                  <a:pt x="2375400" y="0"/>
                </a:lnTo>
                <a:cubicBezTo>
                  <a:pt x="3075486" y="1118443"/>
                  <a:pt x="5302531" y="1837390"/>
                  <a:pt x="6002617" y="2955833"/>
                </a:cubicBezTo>
                <a:cubicBezTo>
                  <a:pt x="6005558" y="3816967"/>
                  <a:pt x="6008498" y="4678101"/>
                  <a:pt x="6011439" y="5539235"/>
                </a:cubicBezTo>
                <a:lnTo>
                  <a:pt x="0" y="5539235"/>
                </a:ln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6" name="Isosceles Triangle 29">
            <a:extLst>
              <a:ext uri="{FF2B5EF4-FFF2-40B4-BE49-F238E27FC236}">
                <a16:creationId xmlns:a16="http://schemas.microsoft.com/office/drawing/2014/main" id="{4A217E7C-2C55-0DEC-8321-5D015671CE17}"/>
              </a:ext>
            </a:extLst>
          </p:cNvPr>
          <p:cNvSpPr/>
          <p:nvPr/>
        </p:nvSpPr>
        <p:spPr>
          <a:xfrm rot="16200000" flipH="1">
            <a:off x="6416663" y="1087046"/>
            <a:ext cx="6011439" cy="5539235"/>
          </a:xfrm>
          <a:custGeom>
            <a:avLst/>
            <a:gdLst>
              <a:gd name="connsiteX0" fmla="*/ 0 w 4946109"/>
              <a:gd name="connsiteY0" fmla="*/ 5548113 h 5548113"/>
              <a:gd name="connsiteX1" fmla="*/ 2473055 w 4946109"/>
              <a:gd name="connsiteY1" fmla="*/ 0 h 5548113"/>
              <a:gd name="connsiteX2" fmla="*/ 4946109 w 4946109"/>
              <a:gd name="connsiteY2" fmla="*/ 5548113 h 5548113"/>
              <a:gd name="connsiteX3" fmla="*/ 0 w 4946109"/>
              <a:gd name="connsiteY3" fmla="*/ 5548113 h 5548113"/>
              <a:gd name="connsiteX0" fmla="*/ 0 w 5807243"/>
              <a:gd name="connsiteY0" fmla="*/ 5548113 h 5548113"/>
              <a:gd name="connsiteX1" fmla="*/ 2473055 w 5807243"/>
              <a:gd name="connsiteY1" fmla="*/ 0 h 5548113"/>
              <a:gd name="connsiteX2" fmla="*/ 5807243 w 5807243"/>
              <a:gd name="connsiteY2" fmla="*/ 5548113 h 5548113"/>
              <a:gd name="connsiteX3" fmla="*/ 0 w 5807243"/>
              <a:gd name="connsiteY3" fmla="*/ 5548113 h 5548113"/>
              <a:gd name="connsiteX0" fmla="*/ 0 w 5709588"/>
              <a:gd name="connsiteY0" fmla="*/ 5539235 h 5548113"/>
              <a:gd name="connsiteX1" fmla="*/ 2375400 w 5709588"/>
              <a:gd name="connsiteY1" fmla="*/ 0 h 5548113"/>
              <a:gd name="connsiteX2" fmla="*/ 5709588 w 5709588"/>
              <a:gd name="connsiteY2" fmla="*/ 5548113 h 5548113"/>
              <a:gd name="connsiteX3" fmla="*/ 0 w 5709588"/>
              <a:gd name="connsiteY3" fmla="*/ 5539235 h 5548113"/>
              <a:gd name="connsiteX0" fmla="*/ 0 w 5833879"/>
              <a:gd name="connsiteY0" fmla="*/ 5539235 h 5539235"/>
              <a:gd name="connsiteX1" fmla="*/ 2375400 w 5833879"/>
              <a:gd name="connsiteY1" fmla="*/ 0 h 5539235"/>
              <a:gd name="connsiteX2" fmla="*/ 5833879 w 5833879"/>
              <a:gd name="connsiteY2" fmla="*/ 5539235 h 5539235"/>
              <a:gd name="connsiteX3" fmla="*/ 0 w 5833879"/>
              <a:gd name="connsiteY3" fmla="*/ 5539235 h 5539235"/>
              <a:gd name="connsiteX0" fmla="*/ 0 w 5833879"/>
              <a:gd name="connsiteY0" fmla="*/ 5539235 h 5539235"/>
              <a:gd name="connsiteX1" fmla="*/ 2375400 w 5833879"/>
              <a:gd name="connsiteY1" fmla="*/ 0 h 5539235"/>
              <a:gd name="connsiteX2" fmla="*/ 5807308 w 5833879"/>
              <a:gd name="connsiteY2" fmla="*/ 2929200 h 5539235"/>
              <a:gd name="connsiteX3" fmla="*/ 5833879 w 5833879"/>
              <a:gd name="connsiteY3" fmla="*/ 5539235 h 5539235"/>
              <a:gd name="connsiteX4" fmla="*/ 0 w 5833879"/>
              <a:gd name="connsiteY4" fmla="*/ 5539235 h 5539235"/>
              <a:gd name="connsiteX0" fmla="*/ 0 w 5807308"/>
              <a:gd name="connsiteY0" fmla="*/ 5539235 h 5539235"/>
              <a:gd name="connsiteX1" fmla="*/ 2375400 w 5807308"/>
              <a:gd name="connsiteY1" fmla="*/ 0 h 5539235"/>
              <a:gd name="connsiteX2" fmla="*/ 5807308 w 5807308"/>
              <a:gd name="connsiteY2" fmla="*/ 2929200 h 5539235"/>
              <a:gd name="connsiteX3" fmla="*/ 5736224 w 5807308"/>
              <a:gd name="connsiteY3" fmla="*/ 5521480 h 5539235"/>
              <a:gd name="connsiteX4" fmla="*/ 0 w 5807308"/>
              <a:gd name="connsiteY4" fmla="*/ 5539235 h 5539235"/>
              <a:gd name="connsiteX0" fmla="*/ 0 w 5807308"/>
              <a:gd name="connsiteY0" fmla="*/ 5539235 h 5539235"/>
              <a:gd name="connsiteX1" fmla="*/ 2375400 w 5807308"/>
              <a:gd name="connsiteY1" fmla="*/ 0 h 5539235"/>
              <a:gd name="connsiteX2" fmla="*/ 5807308 w 5807308"/>
              <a:gd name="connsiteY2" fmla="*/ 2929200 h 5539235"/>
              <a:gd name="connsiteX3" fmla="*/ 5638573 w 5807308"/>
              <a:gd name="connsiteY3" fmla="*/ 5530357 h 5539235"/>
              <a:gd name="connsiteX4" fmla="*/ 0 w 5807308"/>
              <a:gd name="connsiteY4" fmla="*/ 5539235 h 5539235"/>
              <a:gd name="connsiteX0" fmla="*/ 0 w 6011439"/>
              <a:gd name="connsiteY0" fmla="*/ 5539235 h 5539235"/>
              <a:gd name="connsiteX1" fmla="*/ 2375400 w 6011439"/>
              <a:gd name="connsiteY1" fmla="*/ 0 h 5539235"/>
              <a:gd name="connsiteX2" fmla="*/ 5807308 w 6011439"/>
              <a:gd name="connsiteY2" fmla="*/ 2929200 h 5539235"/>
              <a:gd name="connsiteX3" fmla="*/ 6011439 w 6011439"/>
              <a:gd name="connsiteY3" fmla="*/ 5539235 h 5539235"/>
              <a:gd name="connsiteX4" fmla="*/ 0 w 6011439"/>
              <a:gd name="connsiteY4" fmla="*/ 5539235 h 5539235"/>
              <a:gd name="connsiteX0" fmla="*/ 0 w 6011439"/>
              <a:gd name="connsiteY0" fmla="*/ 5539235 h 5539235"/>
              <a:gd name="connsiteX1" fmla="*/ 2375400 w 6011439"/>
              <a:gd name="connsiteY1" fmla="*/ 0 h 5539235"/>
              <a:gd name="connsiteX2" fmla="*/ 6002617 w 6011439"/>
              <a:gd name="connsiteY2" fmla="*/ 2955833 h 5539235"/>
              <a:gd name="connsiteX3" fmla="*/ 6011439 w 6011439"/>
              <a:gd name="connsiteY3" fmla="*/ 5539235 h 5539235"/>
              <a:gd name="connsiteX4" fmla="*/ 0 w 6011439"/>
              <a:gd name="connsiteY4" fmla="*/ 5539235 h 55392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1439" h="5539235">
                <a:moveTo>
                  <a:pt x="0" y="5539235"/>
                </a:moveTo>
                <a:lnTo>
                  <a:pt x="2375400" y="0"/>
                </a:lnTo>
                <a:cubicBezTo>
                  <a:pt x="3075486" y="1118443"/>
                  <a:pt x="5302531" y="1837390"/>
                  <a:pt x="6002617" y="2955833"/>
                </a:cubicBezTo>
                <a:cubicBezTo>
                  <a:pt x="6005558" y="3816967"/>
                  <a:pt x="6008498" y="4678101"/>
                  <a:pt x="6011439" y="5539235"/>
                </a:cubicBezTo>
                <a:lnTo>
                  <a:pt x="0" y="5539235"/>
                </a:lnTo>
                <a:close/>
              </a:path>
            </a:pathLst>
          </a:cu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7" name="Flowchart: Manual Operation 6">
            <a:extLst>
              <a:ext uri="{FF2B5EF4-FFF2-40B4-BE49-F238E27FC236}">
                <a16:creationId xmlns:a16="http://schemas.microsoft.com/office/drawing/2014/main" id="{0049AB67-6CAE-A798-4C5D-4351B77B97E1}"/>
              </a:ext>
            </a:extLst>
          </p:cNvPr>
          <p:cNvSpPr/>
          <p:nvPr/>
        </p:nvSpPr>
        <p:spPr>
          <a:xfrm rot="10800000">
            <a:off x="2507942" y="3576432"/>
            <a:ext cx="7184994" cy="3281568"/>
          </a:xfrm>
          <a:prstGeom prst="flowChartManualOperation">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8" name="Slide Number Placeholder 1">
            <a:extLst>
              <a:ext uri="{FF2B5EF4-FFF2-40B4-BE49-F238E27FC236}">
                <a16:creationId xmlns:a16="http://schemas.microsoft.com/office/drawing/2014/main" id="{DE9E1C40-A288-84C4-3043-3E24FE3DB9C9}"/>
              </a:ext>
            </a:extLst>
          </p:cNvPr>
          <p:cNvSpPr txBox="1">
            <a:spLocks/>
          </p:cNvSpPr>
          <p:nvPr/>
        </p:nvSpPr>
        <p:spPr>
          <a:xfrm>
            <a:off x="11283949" y="6582261"/>
            <a:ext cx="674687" cy="180000"/>
          </a:xfrm>
          <a:prstGeom prst="rect">
            <a:avLst/>
          </a:prstGeom>
        </p:spPr>
        <p:txBody>
          <a:bodyPr/>
          <a:ls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fld id="{068BCA6D-6259-44E2-97C8-5D261EFBA7C4}" type="slidenum">
              <a:rPr lang="en-GB" sz="1000" smtClean="0">
                <a:solidFill>
                  <a:srgbClr val="FF6E41"/>
                </a:solidFill>
                <a:latin typeface="Arial"/>
              </a:rPr>
              <a:pPr algn="r">
                <a:defRPr/>
              </a:pPr>
              <a:t>7</a:t>
            </a:fld>
            <a:endParaRPr lang="en-GB" sz="1000">
              <a:solidFill>
                <a:srgbClr val="FF6E41"/>
              </a:solidFill>
              <a:latin typeface="Arial"/>
            </a:endParaRPr>
          </a:p>
        </p:txBody>
      </p:sp>
      <p:grpSp>
        <p:nvGrpSpPr>
          <p:cNvPr id="9" name="Group 8">
            <a:extLst>
              <a:ext uri="{FF2B5EF4-FFF2-40B4-BE49-F238E27FC236}">
                <a16:creationId xmlns:a16="http://schemas.microsoft.com/office/drawing/2014/main" id="{E8ED289D-A2D1-2856-E2CE-808A9C9AF8D8}"/>
              </a:ext>
            </a:extLst>
          </p:cNvPr>
          <p:cNvGrpSpPr/>
          <p:nvPr/>
        </p:nvGrpSpPr>
        <p:grpSpPr>
          <a:xfrm>
            <a:off x="3805561" y="2121767"/>
            <a:ext cx="4580878" cy="1988598"/>
            <a:chOff x="3497802" y="2183907"/>
            <a:chExt cx="4580878" cy="1988598"/>
          </a:xfrm>
        </p:grpSpPr>
        <p:sp>
          <p:nvSpPr>
            <p:cNvPr id="10" name="Rectangle: Rounded Corners 9">
              <a:extLst>
                <a:ext uri="{FF2B5EF4-FFF2-40B4-BE49-F238E27FC236}">
                  <a16:creationId xmlns:a16="http://schemas.microsoft.com/office/drawing/2014/main" id="{1EAB0C48-8A4D-1217-1C62-B55572AFA556}"/>
                </a:ext>
              </a:extLst>
            </p:cNvPr>
            <p:cNvSpPr/>
            <p:nvPr/>
          </p:nvSpPr>
          <p:spPr>
            <a:xfrm>
              <a:off x="3506680" y="2183907"/>
              <a:ext cx="4564601" cy="198859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ea typeface="+mn-ea"/>
                  <a:cs typeface="+mn-cs"/>
                </a:rPr>
                <a:t>SonicWall Managed XDR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ea typeface="+mn-ea"/>
                <a:cs typeface="+mn-cs"/>
              </a:endParaRPr>
            </a:p>
          </p:txBody>
        </p:sp>
        <p:sp>
          <p:nvSpPr>
            <p:cNvPr id="11" name="Rectangle 10">
              <a:extLst>
                <a:ext uri="{FF2B5EF4-FFF2-40B4-BE49-F238E27FC236}">
                  <a16:creationId xmlns:a16="http://schemas.microsoft.com/office/drawing/2014/main" id="{AE071CB3-3792-B5BF-E234-F4FE5FFF6BB3}"/>
                </a:ext>
              </a:extLst>
            </p:cNvPr>
            <p:cNvSpPr/>
            <p:nvPr/>
          </p:nvSpPr>
          <p:spPr>
            <a:xfrm>
              <a:off x="3497802" y="3053918"/>
              <a:ext cx="4580878" cy="727969"/>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ea typeface="+mn-ea"/>
                  <a:cs typeface="+mn-cs"/>
                </a:rPr>
                <a:t>Alert Management ∙ Threat Hunting ∙ Threat Mitigation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ea typeface="+mn-ea"/>
                  <a:cs typeface="+mn-cs"/>
                </a:rPr>
                <a:t> Log Retention ∙ Reporting</a:t>
              </a:r>
            </a:p>
          </p:txBody>
        </p:sp>
      </p:grpSp>
      <p:sp>
        <p:nvSpPr>
          <p:cNvPr id="12" name="TextBox 11">
            <a:extLst>
              <a:ext uri="{FF2B5EF4-FFF2-40B4-BE49-F238E27FC236}">
                <a16:creationId xmlns:a16="http://schemas.microsoft.com/office/drawing/2014/main" id="{7B3FE54E-FB41-FB99-70E9-A73B99E9C865}"/>
              </a:ext>
            </a:extLst>
          </p:cNvPr>
          <p:cNvSpPr txBox="1"/>
          <p:nvPr/>
        </p:nvSpPr>
        <p:spPr>
          <a:xfrm>
            <a:off x="8878" y="2592846"/>
            <a:ext cx="329361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ea typeface="+mn-ea"/>
                <a:cs typeface="+mn-cs"/>
              </a:rPr>
              <a:t>MDR for Endpoint</a:t>
            </a:r>
          </a:p>
        </p:txBody>
      </p:sp>
      <p:sp>
        <p:nvSpPr>
          <p:cNvPr id="13" name="TextBox 12">
            <a:extLst>
              <a:ext uri="{FF2B5EF4-FFF2-40B4-BE49-F238E27FC236}">
                <a16:creationId xmlns:a16="http://schemas.microsoft.com/office/drawing/2014/main" id="{E6C9CA89-F637-3914-3AF3-E5B3598107F1}"/>
              </a:ext>
            </a:extLst>
          </p:cNvPr>
          <p:cNvSpPr txBox="1"/>
          <p:nvPr/>
        </p:nvSpPr>
        <p:spPr>
          <a:xfrm>
            <a:off x="8676223" y="2592846"/>
            <a:ext cx="329361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ea typeface="+mn-ea"/>
                <a:cs typeface="+mn-cs"/>
              </a:rPr>
              <a:t>MDR </a:t>
            </a:r>
            <a:r>
              <a:rPr lang="en-US" sz="2000" b="1" dirty="0">
                <a:solidFill>
                  <a:srgbClr val="002060"/>
                </a:solidFill>
              </a:rPr>
              <a:t>for Network (</a:t>
            </a:r>
            <a:r>
              <a:rPr kumimoji="0" lang="en-US" sz="2000" b="1" i="0" u="none" strike="noStrike" kern="1200" cap="none" spc="0" normalizeH="0" baseline="0" noProof="0" dirty="0">
                <a:ln>
                  <a:noFill/>
                </a:ln>
                <a:solidFill>
                  <a:srgbClr val="002060"/>
                </a:solidFill>
                <a:effectLst/>
                <a:uLnTx/>
                <a:uFillTx/>
                <a:ea typeface="+mn-ea"/>
                <a:cs typeface="+mn-cs"/>
              </a:rPr>
              <a:t>NDR)</a:t>
            </a:r>
          </a:p>
        </p:txBody>
      </p:sp>
      <p:sp>
        <p:nvSpPr>
          <p:cNvPr id="14" name="TextBox 13">
            <a:extLst>
              <a:ext uri="{FF2B5EF4-FFF2-40B4-BE49-F238E27FC236}">
                <a16:creationId xmlns:a16="http://schemas.microsoft.com/office/drawing/2014/main" id="{642100DD-68AC-A171-8ADB-11041F5C160B}"/>
              </a:ext>
            </a:extLst>
          </p:cNvPr>
          <p:cNvSpPr txBox="1"/>
          <p:nvPr/>
        </p:nvSpPr>
        <p:spPr>
          <a:xfrm>
            <a:off x="4404803" y="4181387"/>
            <a:ext cx="329361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ea typeface="+mn-ea"/>
                <a:cs typeface="+mn-cs"/>
              </a:rPr>
              <a:t>MDR for Cloud (CDR)</a:t>
            </a:r>
          </a:p>
        </p:txBody>
      </p:sp>
      <p:sp>
        <p:nvSpPr>
          <p:cNvPr id="15" name="TextBox 14">
            <a:extLst>
              <a:ext uri="{FF2B5EF4-FFF2-40B4-BE49-F238E27FC236}">
                <a16:creationId xmlns:a16="http://schemas.microsoft.com/office/drawing/2014/main" id="{3D83FED9-6719-A18A-349E-098E8C2B5CD3}"/>
              </a:ext>
            </a:extLst>
          </p:cNvPr>
          <p:cNvSpPr txBox="1"/>
          <p:nvPr/>
        </p:nvSpPr>
        <p:spPr>
          <a:xfrm>
            <a:off x="17082" y="3130217"/>
            <a:ext cx="364934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err="1">
                <a:ln>
                  <a:noFill/>
                </a:ln>
                <a:solidFill>
                  <a:srgbClr val="4B5353"/>
                </a:solidFill>
                <a:effectLst/>
                <a:uLnTx/>
                <a:uFillTx/>
                <a:ea typeface="+mn-ea"/>
                <a:cs typeface="+mn-cs"/>
              </a:rPr>
              <a:t>Protección</a:t>
            </a:r>
            <a:r>
              <a:rPr kumimoji="0" lang="en-US" sz="1400" b="0" i="1" u="none" strike="noStrike" kern="1200" cap="none" spc="0" normalizeH="0" baseline="0" noProof="0" dirty="0">
                <a:ln>
                  <a:noFill/>
                </a:ln>
                <a:solidFill>
                  <a:srgbClr val="4B5353"/>
                </a:solidFill>
                <a:effectLst/>
                <a:uLnTx/>
                <a:uFillTx/>
                <a:ea typeface="+mn-ea"/>
                <a:cs typeface="+mn-cs"/>
              </a:rPr>
              <a:t> y </a:t>
            </a:r>
            <a:r>
              <a:rPr kumimoji="0" lang="en-US" sz="1400" b="0" i="1" u="none" strike="noStrike" kern="1200" cap="none" spc="0" normalizeH="0" baseline="0" noProof="0" dirty="0" err="1">
                <a:ln>
                  <a:noFill/>
                </a:ln>
                <a:solidFill>
                  <a:srgbClr val="4B5353"/>
                </a:solidFill>
                <a:effectLst/>
                <a:uLnTx/>
                <a:uFillTx/>
                <a:ea typeface="+mn-ea"/>
                <a:cs typeface="+mn-cs"/>
              </a:rPr>
              <a:t>respuesta</a:t>
            </a:r>
            <a:r>
              <a:rPr kumimoji="0" lang="en-US" sz="1400" b="0" i="1" u="none" strike="noStrike" kern="1200" cap="none" spc="0" normalizeH="0" baseline="0" noProof="0" dirty="0">
                <a:ln>
                  <a:noFill/>
                </a:ln>
                <a:solidFill>
                  <a:srgbClr val="4B5353"/>
                </a:solidFill>
                <a:effectLst/>
                <a:uLnTx/>
                <a:uFillTx/>
                <a:ea typeface="+mn-ea"/>
                <a:cs typeface="+mn-cs"/>
              </a:rPr>
              <a:t> para endpoints</a:t>
            </a:r>
          </a:p>
        </p:txBody>
      </p:sp>
      <p:sp>
        <p:nvSpPr>
          <p:cNvPr id="16" name="TextBox 15">
            <a:extLst>
              <a:ext uri="{FF2B5EF4-FFF2-40B4-BE49-F238E27FC236}">
                <a16:creationId xmlns:a16="http://schemas.microsoft.com/office/drawing/2014/main" id="{702DE387-090E-58CA-6E33-9E93377A7104}"/>
              </a:ext>
            </a:extLst>
          </p:cNvPr>
          <p:cNvSpPr txBox="1"/>
          <p:nvPr/>
        </p:nvSpPr>
        <p:spPr>
          <a:xfrm>
            <a:off x="8542657" y="3045548"/>
            <a:ext cx="364934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err="1">
                <a:ln>
                  <a:noFill/>
                </a:ln>
                <a:solidFill>
                  <a:srgbClr val="4B5353"/>
                </a:solidFill>
                <a:effectLst/>
                <a:uLnTx/>
                <a:uFillTx/>
                <a:ea typeface="+mn-ea"/>
                <a:cs typeface="+mn-cs"/>
              </a:rPr>
              <a:t>Protección</a:t>
            </a:r>
            <a:r>
              <a:rPr kumimoji="0" lang="en-US" sz="1400" b="0" i="1" u="none" strike="noStrike" kern="1200" cap="none" spc="0" normalizeH="0" baseline="0" noProof="0" dirty="0">
                <a:ln>
                  <a:noFill/>
                </a:ln>
                <a:solidFill>
                  <a:srgbClr val="4B5353"/>
                </a:solidFill>
                <a:effectLst/>
                <a:uLnTx/>
                <a:uFillTx/>
                <a:ea typeface="+mn-ea"/>
                <a:cs typeface="+mn-cs"/>
              </a:rPr>
              <a:t> y </a:t>
            </a:r>
            <a:r>
              <a:rPr kumimoji="0" lang="en-US" sz="1400" b="0" i="1" u="none" strike="noStrike" kern="1200" cap="none" spc="0" normalizeH="0" baseline="0" noProof="0" dirty="0" err="1">
                <a:ln>
                  <a:noFill/>
                </a:ln>
                <a:solidFill>
                  <a:srgbClr val="4B5353"/>
                </a:solidFill>
                <a:effectLst/>
                <a:uLnTx/>
                <a:uFillTx/>
                <a:ea typeface="+mn-ea"/>
                <a:cs typeface="+mn-cs"/>
              </a:rPr>
              <a:t>respuesta</a:t>
            </a:r>
            <a:r>
              <a:rPr kumimoji="0" lang="en-US" sz="1400" b="0" i="1" u="none" strike="noStrike" kern="1200" cap="none" spc="0" normalizeH="0" baseline="0" noProof="0" dirty="0">
                <a:ln>
                  <a:noFill/>
                </a:ln>
                <a:solidFill>
                  <a:srgbClr val="4B5353"/>
                </a:solidFill>
                <a:effectLst/>
                <a:uLnTx/>
                <a:uFillTx/>
                <a:ea typeface="+mn-ea"/>
                <a:cs typeface="+mn-cs"/>
              </a:rPr>
              <a:t> </a:t>
            </a:r>
            <a:r>
              <a:rPr kumimoji="0" lang="en-US" sz="1400" b="0" i="1" u="none" strike="noStrike" kern="1200" cap="none" spc="0" normalizeH="0" baseline="0" noProof="0" dirty="0" err="1">
                <a:ln>
                  <a:noFill/>
                </a:ln>
                <a:solidFill>
                  <a:srgbClr val="4B5353"/>
                </a:solidFill>
                <a:effectLst/>
                <a:uLnTx/>
                <a:uFillTx/>
                <a:ea typeface="+mn-ea"/>
                <a:cs typeface="+mn-cs"/>
              </a:rPr>
              <a:t>en</a:t>
            </a:r>
            <a:r>
              <a:rPr kumimoji="0" lang="en-US" sz="1400" b="0" i="1" u="none" strike="noStrike" kern="1200" cap="none" spc="0" normalizeH="0" baseline="0" noProof="0" dirty="0">
                <a:ln>
                  <a:noFill/>
                </a:ln>
                <a:solidFill>
                  <a:srgbClr val="4B5353"/>
                </a:solidFill>
                <a:effectLst/>
                <a:uLnTx/>
                <a:uFillTx/>
                <a:ea typeface="+mn-ea"/>
                <a:cs typeface="+mn-cs"/>
              </a:rPr>
              <a:t> </a:t>
            </a:r>
            <a:r>
              <a:rPr kumimoji="0" lang="en-US" sz="1400" b="0" i="1" u="none" strike="noStrike" kern="1200" cap="none" spc="0" normalizeH="0" baseline="0" noProof="0" dirty="0" err="1">
                <a:ln>
                  <a:noFill/>
                </a:ln>
                <a:solidFill>
                  <a:srgbClr val="4B5353"/>
                </a:solidFill>
                <a:effectLst/>
                <a:uLnTx/>
                <a:uFillTx/>
                <a:ea typeface="+mn-ea"/>
                <a:cs typeface="+mn-cs"/>
              </a:rPr>
              <a:t>el</a:t>
            </a:r>
            <a:r>
              <a:rPr kumimoji="0" lang="en-US" sz="1400" b="0" i="1" u="none" strike="noStrike" kern="1200" cap="none" spc="0" normalizeH="0" baseline="0" noProof="0" dirty="0">
                <a:ln>
                  <a:noFill/>
                </a:ln>
                <a:solidFill>
                  <a:srgbClr val="4B5353"/>
                </a:solidFill>
                <a:effectLst/>
                <a:uLnTx/>
                <a:uFillTx/>
                <a:ea typeface="+mn-ea"/>
                <a:cs typeface="+mn-cs"/>
              </a:rPr>
              <a:t> </a:t>
            </a:r>
            <a:r>
              <a:rPr kumimoji="0" lang="en-US" sz="1400" b="0" i="1" u="none" strike="noStrike" kern="1200" cap="none" spc="0" normalizeH="0" baseline="0" noProof="0" dirty="0" err="1">
                <a:ln>
                  <a:noFill/>
                </a:ln>
                <a:solidFill>
                  <a:srgbClr val="4B5353"/>
                </a:solidFill>
                <a:effectLst/>
                <a:uLnTx/>
                <a:uFillTx/>
                <a:ea typeface="+mn-ea"/>
                <a:cs typeface="+mn-cs"/>
              </a:rPr>
              <a:t>perímetro</a:t>
            </a:r>
            <a:endParaRPr kumimoji="0" lang="en-US" sz="1400" b="0" i="1" u="none" strike="noStrike" kern="1200" cap="none" spc="0" normalizeH="0" baseline="0" noProof="0" dirty="0">
              <a:ln>
                <a:noFill/>
              </a:ln>
              <a:solidFill>
                <a:srgbClr val="4B5353"/>
              </a:solidFill>
              <a:effectLst/>
              <a:uLnTx/>
              <a:uFillTx/>
              <a:ea typeface="+mn-ea"/>
              <a:cs typeface="+mn-cs"/>
            </a:endParaRPr>
          </a:p>
        </p:txBody>
      </p:sp>
      <p:sp>
        <p:nvSpPr>
          <p:cNvPr id="17" name="TextBox 16">
            <a:extLst>
              <a:ext uri="{FF2B5EF4-FFF2-40B4-BE49-F238E27FC236}">
                <a16:creationId xmlns:a16="http://schemas.microsoft.com/office/drawing/2014/main" id="{FE8A19AC-8C79-F787-B9EB-8B56BDE394F3}"/>
              </a:ext>
            </a:extLst>
          </p:cNvPr>
          <p:cNvSpPr txBox="1"/>
          <p:nvPr/>
        </p:nvSpPr>
        <p:spPr>
          <a:xfrm>
            <a:off x="3350646" y="4593335"/>
            <a:ext cx="529135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1" u="none" strike="noStrike" kern="1200" cap="none" spc="0" normalizeH="0" baseline="0" noProof="0" dirty="0">
                <a:ln>
                  <a:noFill/>
                </a:ln>
                <a:solidFill>
                  <a:srgbClr val="4B5353"/>
                </a:solidFill>
                <a:effectLst/>
                <a:uLnTx/>
                <a:uFillTx/>
                <a:ea typeface="+mn-ea"/>
                <a:cs typeface="+mn-cs"/>
              </a:rPr>
              <a:t>Protección y respuesta para aplicaciones en la nube y correo electrónico</a:t>
            </a:r>
            <a:endParaRPr kumimoji="0" lang="en-US" sz="1200" b="0" i="1" u="none" strike="noStrike" kern="1200" cap="none" spc="0" normalizeH="0" baseline="0" noProof="0" dirty="0">
              <a:ln>
                <a:noFill/>
              </a:ln>
              <a:solidFill>
                <a:srgbClr val="4B5353"/>
              </a:solidFill>
              <a:effectLst/>
              <a:uLnTx/>
              <a:uFillTx/>
              <a:ea typeface="+mn-ea"/>
              <a:cs typeface="+mn-cs"/>
            </a:endParaRPr>
          </a:p>
        </p:txBody>
      </p:sp>
      <p:pic>
        <p:nvPicPr>
          <p:cNvPr id="18" name="Picture 4" descr="VMRay and Microsoft Defender for Endpoint Integration">
            <a:extLst>
              <a:ext uri="{FF2B5EF4-FFF2-40B4-BE49-F238E27FC236}">
                <a16:creationId xmlns:a16="http://schemas.microsoft.com/office/drawing/2014/main" id="{16715989-9072-E91A-1099-D8B5853C1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194" y="5302371"/>
            <a:ext cx="1366552" cy="4903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green and black logo&#10;&#10;Description automatically generated">
            <a:extLst>
              <a:ext uri="{FF2B5EF4-FFF2-40B4-BE49-F238E27FC236}">
                <a16:creationId xmlns:a16="http://schemas.microsoft.com/office/drawing/2014/main" id="{DCB7DC9A-233A-32C7-53F6-6D84E8E798A5}"/>
              </a:ext>
            </a:extLst>
          </p:cNvPr>
          <p:cNvPicPr>
            <a:picLocks noChangeAspect="1"/>
          </p:cNvPicPr>
          <p:nvPr/>
        </p:nvPicPr>
        <p:blipFill>
          <a:blip r:embed="rId4"/>
          <a:stretch>
            <a:fillRect/>
          </a:stretch>
        </p:blipFill>
        <p:spPr>
          <a:xfrm>
            <a:off x="1255329" y="4613076"/>
            <a:ext cx="885245" cy="582578"/>
          </a:xfrm>
          <a:prstGeom prst="rect">
            <a:avLst/>
          </a:prstGeom>
        </p:spPr>
      </p:pic>
      <p:pic>
        <p:nvPicPr>
          <p:cNvPr id="20" name="Picture 19" descr="A black and white logo&#10;&#10;Description automatically generated">
            <a:extLst>
              <a:ext uri="{FF2B5EF4-FFF2-40B4-BE49-F238E27FC236}">
                <a16:creationId xmlns:a16="http://schemas.microsoft.com/office/drawing/2014/main" id="{A44BCBFC-5837-246A-DBC1-BB1B7C1C3B5D}"/>
              </a:ext>
            </a:extLst>
          </p:cNvPr>
          <p:cNvPicPr>
            <a:picLocks noChangeAspect="1"/>
          </p:cNvPicPr>
          <p:nvPr/>
        </p:nvPicPr>
        <p:blipFill>
          <a:blip r:embed="rId5"/>
          <a:stretch>
            <a:fillRect/>
          </a:stretch>
        </p:blipFill>
        <p:spPr>
          <a:xfrm>
            <a:off x="822998" y="4183430"/>
            <a:ext cx="1990792" cy="336724"/>
          </a:xfrm>
          <a:prstGeom prst="rect">
            <a:avLst/>
          </a:prstGeom>
        </p:spPr>
      </p:pic>
      <p:cxnSp>
        <p:nvCxnSpPr>
          <p:cNvPr id="23" name="Straight Connector 22">
            <a:extLst>
              <a:ext uri="{FF2B5EF4-FFF2-40B4-BE49-F238E27FC236}">
                <a16:creationId xmlns:a16="http://schemas.microsoft.com/office/drawing/2014/main" id="{65AB3102-6669-B1B2-A253-3BB4995C36A0}"/>
              </a:ext>
            </a:extLst>
          </p:cNvPr>
          <p:cNvCxnSpPr/>
          <p:nvPr/>
        </p:nvCxnSpPr>
        <p:spPr>
          <a:xfrm>
            <a:off x="6033855" y="4950332"/>
            <a:ext cx="0" cy="1811929"/>
          </a:xfrm>
          <a:prstGeom prst="line">
            <a:avLst/>
          </a:prstGeom>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E05C4A22-92BF-B2D7-D0F3-A2904224B4FB}"/>
              </a:ext>
            </a:extLst>
          </p:cNvPr>
          <p:cNvSpPr txBox="1"/>
          <p:nvPr/>
        </p:nvSpPr>
        <p:spPr>
          <a:xfrm>
            <a:off x="3387025" y="4954942"/>
            <a:ext cx="258764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ea typeface="+mn-ea"/>
                <a:cs typeface="+mn-cs"/>
              </a:rPr>
              <a:t>Cloud Email Security (CES)</a:t>
            </a:r>
          </a:p>
        </p:txBody>
      </p:sp>
      <p:sp>
        <p:nvSpPr>
          <p:cNvPr id="25" name="TextBox 24">
            <a:extLst>
              <a:ext uri="{FF2B5EF4-FFF2-40B4-BE49-F238E27FC236}">
                <a16:creationId xmlns:a16="http://schemas.microsoft.com/office/drawing/2014/main" id="{893976F6-30F9-5E70-1ED1-B3D923FC80B0}"/>
              </a:ext>
            </a:extLst>
          </p:cNvPr>
          <p:cNvSpPr txBox="1"/>
          <p:nvPr/>
        </p:nvSpPr>
        <p:spPr>
          <a:xfrm>
            <a:off x="6167022" y="4954942"/>
            <a:ext cx="279215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2060"/>
                </a:solidFill>
                <a:effectLst/>
                <a:uLnTx/>
                <a:uFillTx/>
                <a:ea typeface="+mn-ea"/>
                <a:cs typeface="+mn-cs"/>
              </a:rPr>
              <a:t>Cloud Threat Analytics (CTA)</a:t>
            </a:r>
          </a:p>
        </p:txBody>
      </p:sp>
      <p:pic>
        <p:nvPicPr>
          <p:cNvPr id="26" name="Picture 14" descr="ONE.M365">
            <a:extLst>
              <a:ext uri="{FF2B5EF4-FFF2-40B4-BE49-F238E27FC236}">
                <a16:creationId xmlns:a16="http://schemas.microsoft.com/office/drawing/2014/main" id="{C48E789C-BD19-F988-0F24-C6C0AD7FCA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4197" y="5340536"/>
            <a:ext cx="9144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black and grey letter&#10;&#10;Description automatically generated">
            <a:extLst>
              <a:ext uri="{FF2B5EF4-FFF2-40B4-BE49-F238E27FC236}">
                <a16:creationId xmlns:a16="http://schemas.microsoft.com/office/drawing/2014/main" id="{3EC26325-E807-EE9E-B4C4-43CD5C4F9F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10003" y="6050474"/>
            <a:ext cx="1411521" cy="180851"/>
          </a:xfrm>
          <a:prstGeom prst="rect">
            <a:avLst/>
          </a:prstGeom>
        </p:spPr>
      </p:pic>
      <p:pic>
        <p:nvPicPr>
          <p:cNvPr id="28" name="Picture 27" descr="A colorful logo on a black background&#10;&#10;Description automatically generated">
            <a:extLst>
              <a:ext uri="{FF2B5EF4-FFF2-40B4-BE49-F238E27FC236}">
                <a16:creationId xmlns:a16="http://schemas.microsoft.com/office/drawing/2014/main" id="{6C5B2AFE-09BD-A79A-95E7-A0A393EDDE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79226" y="4613076"/>
            <a:ext cx="1811930" cy="1811930"/>
          </a:xfrm>
          <a:prstGeom prst="rect">
            <a:avLst/>
          </a:prstGeom>
        </p:spPr>
      </p:pic>
      <p:pic>
        <p:nvPicPr>
          <p:cNvPr id="29" name="Picture 28" descr="A black background with a black square&#10;&#10;Description automatically generated with medium confidence">
            <a:extLst>
              <a:ext uri="{FF2B5EF4-FFF2-40B4-BE49-F238E27FC236}">
                <a16:creationId xmlns:a16="http://schemas.microsoft.com/office/drawing/2014/main" id="{33BE470A-282A-5E31-7794-87849BBB3A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99908" y="5777560"/>
            <a:ext cx="1446636" cy="284807"/>
          </a:xfrm>
          <a:prstGeom prst="rect">
            <a:avLst/>
          </a:prstGeom>
        </p:spPr>
      </p:pic>
      <p:pic>
        <p:nvPicPr>
          <p:cNvPr id="30" name="Picture 29" descr="A blue cloud with white text&#10;&#10;Description automatically generated">
            <a:extLst>
              <a:ext uri="{FF2B5EF4-FFF2-40B4-BE49-F238E27FC236}">
                <a16:creationId xmlns:a16="http://schemas.microsoft.com/office/drawing/2014/main" id="{F9BECB7D-50BE-D25F-DB0C-A7D2CEC5D5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01897" y="6130042"/>
            <a:ext cx="885245" cy="619672"/>
          </a:xfrm>
          <a:prstGeom prst="rect">
            <a:avLst/>
          </a:prstGeom>
        </p:spPr>
      </p:pic>
      <p:pic>
        <p:nvPicPr>
          <p:cNvPr id="31" name="Content Placeholder 7" descr="A back of a black device&#10;&#10;Description automatically generated">
            <a:extLst>
              <a:ext uri="{FF2B5EF4-FFF2-40B4-BE49-F238E27FC236}">
                <a16:creationId xmlns:a16="http://schemas.microsoft.com/office/drawing/2014/main" id="{CDA05D44-4BA5-3D51-1EA3-644EE2EC0260}"/>
              </a:ext>
            </a:extLst>
          </p:cNvPr>
          <p:cNvPicPr>
            <a:picLocks noChangeAspect="1"/>
          </p:cNvPicPr>
          <p:nvPr/>
        </p:nvPicPr>
        <p:blipFill>
          <a:blip r:embed="rId11"/>
          <a:stretch>
            <a:fillRect/>
          </a:stretch>
        </p:blipFill>
        <p:spPr>
          <a:xfrm>
            <a:off x="9464375" y="3384894"/>
            <a:ext cx="1839671" cy="1302662"/>
          </a:xfrm>
          <a:prstGeom prst="rect">
            <a:avLst/>
          </a:prstGeom>
        </p:spPr>
      </p:pic>
      <p:sp>
        <p:nvSpPr>
          <p:cNvPr id="32" name="TextBox 31">
            <a:extLst>
              <a:ext uri="{FF2B5EF4-FFF2-40B4-BE49-F238E27FC236}">
                <a16:creationId xmlns:a16="http://schemas.microsoft.com/office/drawing/2014/main" id="{678B3B1B-C72C-06F5-B0B8-AFAF9E4573EB}"/>
              </a:ext>
            </a:extLst>
          </p:cNvPr>
          <p:cNvSpPr txBox="1"/>
          <p:nvPr/>
        </p:nvSpPr>
        <p:spPr>
          <a:xfrm>
            <a:off x="9484472" y="4583464"/>
            <a:ext cx="181957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err="1">
                <a:ln>
                  <a:noFill/>
                </a:ln>
                <a:solidFill>
                  <a:srgbClr val="4B5353"/>
                </a:solidFill>
                <a:effectLst/>
                <a:uLnTx/>
                <a:uFillTx/>
                <a:ea typeface="+mn-ea"/>
                <a:cs typeface="+mn-cs"/>
              </a:rPr>
              <a:t>Cualquier</a:t>
            </a:r>
            <a:r>
              <a:rPr kumimoji="0" lang="en-US" sz="1200" b="0" i="1" u="none" strike="noStrike" kern="1200" cap="none" spc="0" normalizeH="0" baseline="0" noProof="0" dirty="0">
                <a:ln>
                  <a:noFill/>
                </a:ln>
                <a:solidFill>
                  <a:srgbClr val="4B5353"/>
                </a:solidFill>
                <a:effectLst/>
                <a:uLnTx/>
                <a:uFillTx/>
                <a:ea typeface="+mn-ea"/>
                <a:cs typeface="+mn-cs"/>
              </a:rPr>
              <a:t> </a:t>
            </a:r>
            <a:r>
              <a:rPr kumimoji="0" lang="en-US" sz="1200" b="0" i="1" u="none" strike="noStrike" kern="1200" cap="none" spc="0" normalizeH="0" baseline="0" noProof="0" dirty="0" err="1">
                <a:ln>
                  <a:noFill/>
                </a:ln>
                <a:solidFill>
                  <a:srgbClr val="4B5353"/>
                </a:solidFill>
                <a:effectLst/>
                <a:uLnTx/>
                <a:uFillTx/>
                <a:ea typeface="+mn-ea"/>
                <a:cs typeface="+mn-cs"/>
              </a:rPr>
              <a:t>dispositivo</a:t>
            </a:r>
            <a:r>
              <a:rPr kumimoji="0" lang="en-US" sz="1200" b="0" i="1" u="none" strike="noStrike" kern="1200" cap="none" spc="0" normalizeH="0" baseline="0" noProof="0" dirty="0">
                <a:ln>
                  <a:noFill/>
                </a:ln>
                <a:solidFill>
                  <a:srgbClr val="4B5353"/>
                </a:solidFill>
                <a:effectLst/>
                <a:uLnTx/>
                <a:uFillTx/>
                <a:ea typeface="+mn-ea"/>
                <a:cs typeface="+mn-cs"/>
              </a:rPr>
              <a:t> de </a:t>
            </a:r>
            <a:r>
              <a:rPr kumimoji="0" lang="en-US" sz="1200" b="0" i="1" u="none" strike="noStrike" kern="1200" cap="none" spc="0" normalizeH="0" baseline="0" noProof="0" dirty="0" err="1">
                <a:ln>
                  <a:noFill/>
                </a:ln>
                <a:solidFill>
                  <a:srgbClr val="4B5353"/>
                </a:solidFill>
                <a:effectLst/>
                <a:uLnTx/>
                <a:uFillTx/>
                <a:ea typeface="+mn-ea"/>
                <a:cs typeface="+mn-cs"/>
              </a:rPr>
              <a:t>cualquier</a:t>
            </a:r>
            <a:r>
              <a:rPr kumimoji="0" lang="en-US" sz="1200" b="0" i="1" u="none" strike="noStrike" kern="1200" cap="none" spc="0" normalizeH="0" baseline="0" noProof="0" dirty="0">
                <a:ln>
                  <a:noFill/>
                </a:ln>
                <a:solidFill>
                  <a:srgbClr val="4B5353"/>
                </a:solidFill>
                <a:effectLst/>
                <a:uLnTx/>
                <a:uFillTx/>
                <a:ea typeface="+mn-ea"/>
                <a:cs typeface="+mn-cs"/>
              </a:rPr>
              <a:t> </a:t>
            </a:r>
            <a:r>
              <a:rPr kumimoji="0" lang="en-US" sz="1200" b="0" i="1" u="none" strike="noStrike" kern="1200" cap="none" spc="0" normalizeH="0" baseline="0" noProof="0" dirty="0" err="1">
                <a:ln>
                  <a:noFill/>
                </a:ln>
                <a:solidFill>
                  <a:srgbClr val="4B5353"/>
                </a:solidFill>
                <a:effectLst/>
                <a:uLnTx/>
                <a:uFillTx/>
                <a:ea typeface="+mn-ea"/>
                <a:cs typeface="+mn-cs"/>
              </a:rPr>
              <a:t>fabricante</a:t>
            </a:r>
            <a:endParaRPr kumimoji="0" lang="en-US" sz="1200" b="0" i="1" u="none" strike="noStrike" kern="1200" cap="none" spc="0" normalizeH="0" baseline="0" noProof="0" dirty="0">
              <a:ln>
                <a:noFill/>
              </a:ln>
              <a:solidFill>
                <a:srgbClr val="4B5353"/>
              </a:solidFill>
              <a:effectLst/>
              <a:uLnTx/>
              <a:uFillTx/>
              <a:ea typeface="+mn-ea"/>
              <a:cs typeface="+mn-cs"/>
            </a:endParaRPr>
          </a:p>
        </p:txBody>
      </p:sp>
      <p:sp>
        <p:nvSpPr>
          <p:cNvPr id="2" name="CuadroTexto 3">
            <a:extLst>
              <a:ext uri="{FF2B5EF4-FFF2-40B4-BE49-F238E27FC236}">
                <a16:creationId xmlns:a16="http://schemas.microsoft.com/office/drawing/2014/main" id="{247844B8-96B3-F31B-ED4A-5662909C9BBC}"/>
              </a:ext>
            </a:extLst>
          </p:cNvPr>
          <p:cNvSpPr txBox="1"/>
          <p:nvPr/>
        </p:nvSpPr>
        <p:spPr>
          <a:xfrm>
            <a:off x="271863" y="577973"/>
            <a:ext cx="5545277" cy="461665"/>
          </a:xfrm>
          <a:prstGeom prst="rect">
            <a:avLst/>
          </a:prstGeom>
          <a:noFill/>
        </p:spPr>
        <p:txBody>
          <a:bodyPr wrap="square" rtlCol="0">
            <a:spAutoFit/>
          </a:bodyPr>
          <a:lstStyle/>
          <a:p>
            <a:r>
              <a:rPr lang="es-ES_tradnl" sz="2400" b="1" dirty="0" err="1">
                <a:latin typeface="Arial" panose="020B0604020202020204" pitchFamily="34" charset="0"/>
                <a:cs typeface="Arial" panose="020B0604020202020204" pitchFamily="34" charset="0"/>
              </a:rPr>
              <a:t>Managed</a:t>
            </a:r>
            <a:r>
              <a:rPr lang="es-ES_tradnl" sz="2400" b="1" dirty="0">
                <a:latin typeface="Arial" panose="020B0604020202020204" pitchFamily="34" charset="0"/>
                <a:cs typeface="Arial" panose="020B0604020202020204" pitchFamily="34" charset="0"/>
              </a:rPr>
              <a:t> </a:t>
            </a:r>
            <a:r>
              <a:rPr lang="es-ES_tradnl" sz="2400" b="1" dirty="0" err="1">
                <a:latin typeface="Arial" panose="020B0604020202020204" pitchFamily="34" charset="0"/>
                <a:cs typeface="Arial" panose="020B0604020202020204" pitchFamily="34" charset="0"/>
              </a:rPr>
              <a:t>Detection</a:t>
            </a:r>
            <a:r>
              <a:rPr lang="es-ES_tradnl" sz="2400" b="1" dirty="0">
                <a:latin typeface="Arial" panose="020B0604020202020204" pitchFamily="34" charset="0"/>
                <a:cs typeface="Arial" panose="020B0604020202020204" pitchFamily="34" charset="0"/>
              </a:rPr>
              <a:t> and Response</a:t>
            </a:r>
          </a:p>
        </p:txBody>
      </p:sp>
      <p:pic>
        <p:nvPicPr>
          <p:cNvPr id="37" name="Imagen 36">
            <a:extLst>
              <a:ext uri="{FF2B5EF4-FFF2-40B4-BE49-F238E27FC236}">
                <a16:creationId xmlns:a16="http://schemas.microsoft.com/office/drawing/2014/main" id="{BC418912-E523-CD7C-4638-884A2D75F4C7}"/>
              </a:ext>
            </a:extLst>
          </p:cNvPr>
          <p:cNvPicPr>
            <a:picLocks noChangeAspect="1"/>
          </p:cNvPicPr>
          <p:nvPr/>
        </p:nvPicPr>
        <p:blipFill>
          <a:blip r:embed="rId12"/>
          <a:stretch>
            <a:fillRect/>
          </a:stretch>
        </p:blipFill>
        <p:spPr>
          <a:xfrm>
            <a:off x="125876" y="3965598"/>
            <a:ext cx="3414056" cy="2903472"/>
          </a:xfrm>
          <a:prstGeom prst="rect">
            <a:avLst/>
          </a:prstGeom>
        </p:spPr>
      </p:pic>
    </p:spTree>
    <p:extLst>
      <p:ext uri="{BB962C8B-B14F-4D97-AF65-F5344CB8AC3E}">
        <p14:creationId xmlns:p14="http://schemas.microsoft.com/office/powerpoint/2010/main" val="3639153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AE15BC-58D5-8B52-CBDB-731D7A7E0493}"/>
              </a:ext>
            </a:extLst>
          </p:cNvPr>
          <p:cNvSpPr>
            <a:spLocks noGrp="1"/>
          </p:cNvSpPr>
          <p:nvPr>
            <p:ph type="sldNum" sz="quarter" idx="12"/>
          </p:nvPr>
        </p:nvSpPr>
        <p:spPr/>
        <p:txBody>
          <a:bodyPr/>
          <a:lstStyle/>
          <a:p>
            <a:fld id="{068BCA6D-6259-44E2-97C8-5D261EFBA7C4}" type="slidenum">
              <a:rPr lang="en-GB" smtClean="0"/>
              <a:pPr/>
              <a:t>8</a:t>
            </a:fld>
            <a:endParaRPr lang="en-GB"/>
          </a:p>
        </p:txBody>
      </p:sp>
      <p:sp>
        <p:nvSpPr>
          <p:cNvPr id="5" name="CuadroTexto 3">
            <a:extLst>
              <a:ext uri="{FF2B5EF4-FFF2-40B4-BE49-F238E27FC236}">
                <a16:creationId xmlns:a16="http://schemas.microsoft.com/office/drawing/2014/main" id="{160A2916-C78A-A40E-7ECD-76ECF5707434}"/>
              </a:ext>
            </a:extLst>
          </p:cNvPr>
          <p:cNvSpPr txBox="1"/>
          <p:nvPr/>
        </p:nvSpPr>
        <p:spPr>
          <a:xfrm>
            <a:off x="271863" y="577973"/>
            <a:ext cx="4347959" cy="461665"/>
          </a:xfrm>
          <a:prstGeom prst="rect">
            <a:avLst/>
          </a:prstGeom>
          <a:noFill/>
        </p:spPr>
        <p:txBody>
          <a:bodyPr wrap="square" rtlCol="0">
            <a:spAutoFit/>
          </a:bodyPr>
          <a:lstStyle/>
          <a:p>
            <a:r>
              <a:rPr lang="es-ES_tradnl" sz="2400" b="1" dirty="0">
                <a:latin typeface="Arial" panose="020B0604020202020204" pitchFamily="34" charset="0"/>
                <a:cs typeface="Arial" panose="020B0604020202020204" pitchFamily="34" charset="0"/>
              </a:rPr>
              <a:t>Cloud </a:t>
            </a:r>
            <a:r>
              <a:rPr lang="es-ES_tradnl" sz="2400" b="1" dirty="0" err="1">
                <a:latin typeface="Arial" panose="020B0604020202020204" pitchFamily="34" charset="0"/>
                <a:cs typeface="Arial" panose="020B0604020202020204" pitchFamily="34" charset="0"/>
              </a:rPr>
              <a:t>Secure</a:t>
            </a:r>
            <a:r>
              <a:rPr lang="es-ES_tradnl" sz="2400" b="1" dirty="0">
                <a:latin typeface="Arial" panose="020B0604020202020204" pitchFamily="34" charset="0"/>
                <a:cs typeface="Arial" panose="020B0604020202020204" pitchFamily="34" charset="0"/>
              </a:rPr>
              <a:t> Edge (CSE)</a:t>
            </a:r>
          </a:p>
        </p:txBody>
      </p:sp>
      <p:grpSp>
        <p:nvGrpSpPr>
          <p:cNvPr id="62" name="Group 61">
            <a:extLst>
              <a:ext uri="{FF2B5EF4-FFF2-40B4-BE49-F238E27FC236}">
                <a16:creationId xmlns:a16="http://schemas.microsoft.com/office/drawing/2014/main" id="{8DFF4541-858D-BD00-4917-20400258EB92}"/>
              </a:ext>
            </a:extLst>
          </p:cNvPr>
          <p:cNvGrpSpPr/>
          <p:nvPr/>
        </p:nvGrpSpPr>
        <p:grpSpPr>
          <a:xfrm>
            <a:off x="2020803" y="1399414"/>
            <a:ext cx="8452993" cy="4983551"/>
            <a:chOff x="2020803" y="1574616"/>
            <a:chExt cx="8452993" cy="4983551"/>
          </a:xfrm>
        </p:grpSpPr>
        <p:grpSp>
          <p:nvGrpSpPr>
            <p:cNvPr id="10" name="Group 9">
              <a:extLst>
                <a:ext uri="{FF2B5EF4-FFF2-40B4-BE49-F238E27FC236}">
                  <a16:creationId xmlns:a16="http://schemas.microsoft.com/office/drawing/2014/main" id="{179D3693-4D7E-FAC9-0B68-6F78BDE46193}"/>
                </a:ext>
              </a:extLst>
            </p:cNvPr>
            <p:cNvGrpSpPr/>
            <p:nvPr/>
          </p:nvGrpSpPr>
          <p:grpSpPr>
            <a:xfrm>
              <a:off x="4127657" y="1810457"/>
              <a:ext cx="2097511" cy="4747710"/>
              <a:chOff x="4773085" y="856191"/>
              <a:chExt cx="2288351" cy="5145213"/>
            </a:xfrm>
          </p:grpSpPr>
          <p:grpSp>
            <p:nvGrpSpPr>
              <p:cNvPr id="11" name="Group 10">
                <a:extLst>
                  <a:ext uri="{FF2B5EF4-FFF2-40B4-BE49-F238E27FC236}">
                    <a16:creationId xmlns:a16="http://schemas.microsoft.com/office/drawing/2014/main" id="{455CECF2-F990-ACB5-C7C0-DFDCF407226A}"/>
                  </a:ext>
                </a:extLst>
              </p:cNvPr>
              <p:cNvGrpSpPr/>
              <p:nvPr/>
            </p:nvGrpSpPr>
            <p:grpSpPr>
              <a:xfrm>
                <a:off x="4805196" y="856191"/>
                <a:ext cx="2256240" cy="5145213"/>
                <a:chOff x="2569995" y="1346305"/>
                <a:chExt cx="2256240" cy="4520998"/>
              </a:xfrm>
            </p:grpSpPr>
            <p:grpSp>
              <p:nvGrpSpPr>
                <p:cNvPr id="23" name="Group 22">
                  <a:extLst>
                    <a:ext uri="{FF2B5EF4-FFF2-40B4-BE49-F238E27FC236}">
                      <a16:creationId xmlns:a16="http://schemas.microsoft.com/office/drawing/2014/main" id="{DE417B30-6FFB-443D-7346-074FC77E78DC}"/>
                    </a:ext>
                  </a:extLst>
                </p:cNvPr>
                <p:cNvGrpSpPr/>
                <p:nvPr/>
              </p:nvGrpSpPr>
              <p:grpSpPr>
                <a:xfrm flipH="1">
                  <a:off x="2569995" y="1346305"/>
                  <a:ext cx="2256240" cy="2997200"/>
                  <a:chOff x="6491235" y="1168400"/>
                  <a:chExt cx="3026047" cy="2997200"/>
                </a:xfrm>
              </p:grpSpPr>
              <p:grpSp>
                <p:nvGrpSpPr>
                  <p:cNvPr id="29" name="Group 28">
                    <a:extLst>
                      <a:ext uri="{FF2B5EF4-FFF2-40B4-BE49-F238E27FC236}">
                        <a16:creationId xmlns:a16="http://schemas.microsoft.com/office/drawing/2014/main" id="{2F491B74-8EBA-73ED-7228-E73FF74BA27B}"/>
                      </a:ext>
                    </a:extLst>
                  </p:cNvPr>
                  <p:cNvGrpSpPr/>
                  <p:nvPr/>
                </p:nvGrpSpPr>
                <p:grpSpPr>
                  <a:xfrm>
                    <a:off x="6491235" y="1168400"/>
                    <a:ext cx="3026047" cy="2997200"/>
                    <a:chOff x="6959777" y="2060367"/>
                    <a:chExt cx="1135729" cy="774309"/>
                  </a:xfrm>
                </p:grpSpPr>
                <p:sp>
                  <p:nvSpPr>
                    <p:cNvPr id="31" name="Arc 30">
                      <a:extLst>
                        <a:ext uri="{FF2B5EF4-FFF2-40B4-BE49-F238E27FC236}">
                          <a16:creationId xmlns:a16="http://schemas.microsoft.com/office/drawing/2014/main" id="{E5E6727F-2A42-C537-5157-84FEF4F2E4BE}"/>
                        </a:ext>
                      </a:extLst>
                    </p:cNvPr>
                    <p:cNvSpPr/>
                    <p:nvPr/>
                  </p:nvSpPr>
                  <p:spPr>
                    <a:xfrm>
                      <a:off x="6959777" y="2250653"/>
                      <a:ext cx="584023" cy="584023"/>
                    </a:xfrm>
                    <a:prstGeom prst="arc">
                      <a:avLst>
                        <a:gd name="adj1" fmla="val 16200000"/>
                        <a:gd name="adj2" fmla="val 20005702"/>
                      </a:avLst>
                    </a:prstGeom>
                    <a:ln w="19050" cap="rnd">
                      <a:solidFill>
                        <a:schemeClr val="tx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Arc 31">
                      <a:extLst>
                        <a:ext uri="{FF2B5EF4-FFF2-40B4-BE49-F238E27FC236}">
                          <a16:creationId xmlns:a16="http://schemas.microsoft.com/office/drawing/2014/main" id="{936DE12F-5E28-FFF2-93E0-966F87941FD3}"/>
                        </a:ext>
                      </a:extLst>
                    </p:cNvPr>
                    <p:cNvSpPr/>
                    <p:nvPr/>
                  </p:nvSpPr>
                  <p:spPr>
                    <a:xfrm rot="10800000">
                      <a:off x="7511483" y="2060367"/>
                      <a:ext cx="584023" cy="584023"/>
                    </a:xfrm>
                    <a:prstGeom prst="arc">
                      <a:avLst>
                        <a:gd name="adj1" fmla="val 16200000"/>
                        <a:gd name="adj2" fmla="val 20005702"/>
                      </a:avLst>
                    </a:prstGeom>
                    <a:ln w="19050" cap="rnd">
                      <a:solidFill>
                        <a:schemeClr val="tx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30" name="Straight Connector 29">
                    <a:extLst>
                      <a:ext uri="{FF2B5EF4-FFF2-40B4-BE49-F238E27FC236}">
                        <a16:creationId xmlns:a16="http://schemas.microsoft.com/office/drawing/2014/main" id="{CB5B199A-7A13-6048-B11D-1E3F394150C7}"/>
                      </a:ext>
                    </a:extLst>
                  </p:cNvPr>
                  <p:cNvCxnSpPr>
                    <a:cxnSpLocks/>
                    <a:endCxn id="31" idx="0"/>
                  </p:cNvCxnSpPr>
                  <p:nvPr/>
                </p:nvCxnSpPr>
                <p:spPr>
                  <a:xfrm flipV="1">
                    <a:off x="6720214" y="1904960"/>
                    <a:ext cx="549059" cy="1809"/>
                  </a:xfrm>
                  <a:prstGeom prst="line">
                    <a:avLst/>
                  </a:prstGeom>
                  <a:ln w="19050" cap="rnd">
                    <a:solidFill>
                      <a:schemeClr val="tx2"/>
                    </a:solidFill>
                    <a:prstDash val="sysDash"/>
                    <a:tailEnd type="non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7E801F81-8E1D-5844-AD5D-9FA4FFDD04C2}"/>
                    </a:ext>
                  </a:extLst>
                </p:cNvPr>
                <p:cNvGrpSpPr/>
                <p:nvPr/>
              </p:nvGrpSpPr>
              <p:grpSpPr>
                <a:xfrm flipH="1" flipV="1">
                  <a:off x="2569995" y="2870103"/>
                  <a:ext cx="2256240" cy="2997200"/>
                  <a:chOff x="6491235" y="1168400"/>
                  <a:chExt cx="3026047" cy="2997200"/>
                </a:xfrm>
              </p:grpSpPr>
              <p:grpSp>
                <p:nvGrpSpPr>
                  <p:cNvPr id="25" name="Group 24">
                    <a:extLst>
                      <a:ext uri="{FF2B5EF4-FFF2-40B4-BE49-F238E27FC236}">
                        <a16:creationId xmlns:a16="http://schemas.microsoft.com/office/drawing/2014/main" id="{BADAB06F-E451-16E8-F8E6-9B6517AE04C4}"/>
                      </a:ext>
                    </a:extLst>
                  </p:cNvPr>
                  <p:cNvGrpSpPr/>
                  <p:nvPr/>
                </p:nvGrpSpPr>
                <p:grpSpPr>
                  <a:xfrm>
                    <a:off x="6491235" y="1168400"/>
                    <a:ext cx="3026047" cy="2997200"/>
                    <a:chOff x="6959777" y="2060367"/>
                    <a:chExt cx="1135729" cy="774309"/>
                  </a:xfrm>
                </p:grpSpPr>
                <p:sp>
                  <p:nvSpPr>
                    <p:cNvPr id="27" name="Arc 26">
                      <a:extLst>
                        <a:ext uri="{FF2B5EF4-FFF2-40B4-BE49-F238E27FC236}">
                          <a16:creationId xmlns:a16="http://schemas.microsoft.com/office/drawing/2014/main" id="{35F43543-9DE2-F97C-A43D-A90620F56154}"/>
                        </a:ext>
                      </a:extLst>
                    </p:cNvPr>
                    <p:cNvSpPr/>
                    <p:nvPr/>
                  </p:nvSpPr>
                  <p:spPr>
                    <a:xfrm>
                      <a:off x="6959777" y="2250653"/>
                      <a:ext cx="584023" cy="584023"/>
                    </a:xfrm>
                    <a:prstGeom prst="arc">
                      <a:avLst>
                        <a:gd name="adj1" fmla="val 16200000"/>
                        <a:gd name="adj2" fmla="val 20005702"/>
                      </a:avLst>
                    </a:prstGeom>
                    <a:ln w="19050" cap="rnd">
                      <a:solidFill>
                        <a:schemeClr val="tx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Arc 27">
                      <a:extLst>
                        <a:ext uri="{FF2B5EF4-FFF2-40B4-BE49-F238E27FC236}">
                          <a16:creationId xmlns:a16="http://schemas.microsoft.com/office/drawing/2014/main" id="{7137555E-F857-C909-DBD3-EFFDFBD38C56}"/>
                        </a:ext>
                      </a:extLst>
                    </p:cNvPr>
                    <p:cNvSpPr/>
                    <p:nvPr/>
                  </p:nvSpPr>
                  <p:spPr>
                    <a:xfrm rot="10800000">
                      <a:off x="7511483" y="2060367"/>
                      <a:ext cx="584023" cy="584023"/>
                    </a:xfrm>
                    <a:prstGeom prst="arc">
                      <a:avLst>
                        <a:gd name="adj1" fmla="val 16200000"/>
                        <a:gd name="adj2" fmla="val 20005702"/>
                      </a:avLst>
                    </a:prstGeom>
                    <a:ln w="19050" cap="rnd">
                      <a:solidFill>
                        <a:schemeClr val="tx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26" name="Straight Connector 25">
                    <a:extLst>
                      <a:ext uri="{FF2B5EF4-FFF2-40B4-BE49-F238E27FC236}">
                        <a16:creationId xmlns:a16="http://schemas.microsoft.com/office/drawing/2014/main" id="{A7E4CD05-DE89-63FD-0155-5828322C7C93}"/>
                      </a:ext>
                    </a:extLst>
                  </p:cNvPr>
                  <p:cNvCxnSpPr>
                    <a:cxnSpLocks/>
                    <a:endCxn id="27" idx="0"/>
                  </p:cNvCxnSpPr>
                  <p:nvPr/>
                </p:nvCxnSpPr>
                <p:spPr>
                  <a:xfrm flipV="1">
                    <a:off x="6720214" y="1904960"/>
                    <a:ext cx="549059" cy="1809"/>
                  </a:xfrm>
                  <a:prstGeom prst="line">
                    <a:avLst/>
                  </a:prstGeom>
                  <a:ln w="19050" cap="rnd">
                    <a:solidFill>
                      <a:schemeClr val="tx2"/>
                    </a:solidFill>
                    <a:prstDash val="sysDash"/>
                    <a:tailEnd type="none"/>
                  </a:ln>
                </p:spPr>
                <p:style>
                  <a:lnRef idx="1">
                    <a:schemeClr val="accent1"/>
                  </a:lnRef>
                  <a:fillRef idx="0">
                    <a:schemeClr val="accent1"/>
                  </a:fillRef>
                  <a:effectRef idx="0">
                    <a:schemeClr val="accent1"/>
                  </a:effectRef>
                  <a:fontRef idx="minor">
                    <a:schemeClr val="tx1"/>
                  </a:fontRef>
                </p:style>
              </p:cxnSp>
            </p:grpSp>
          </p:grpSp>
          <p:grpSp>
            <p:nvGrpSpPr>
              <p:cNvPr id="12" name="Group 11">
                <a:extLst>
                  <a:ext uri="{FF2B5EF4-FFF2-40B4-BE49-F238E27FC236}">
                    <a16:creationId xmlns:a16="http://schemas.microsoft.com/office/drawing/2014/main" id="{63F330F5-EC02-7E2E-6C0F-5BBDFF062575}"/>
                  </a:ext>
                </a:extLst>
              </p:cNvPr>
              <p:cNvGrpSpPr/>
              <p:nvPr/>
            </p:nvGrpSpPr>
            <p:grpSpPr>
              <a:xfrm>
                <a:off x="4773085" y="2459170"/>
                <a:ext cx="2233238" cy="1939379"/>
                <a:chOff x="2569985" y="1346306"/>
                <a:chExt cx="2233238" cy="4520997"/>
              </a:xfrm>
            </p:grpSpPr>
            <p:grpSp>
              <p:nvGrpSpPr>
                <p:cNvPr id="13" name="Group 12">
                  <a:extLst>
                    <a:ext uri="{FF2B5EF4-FFF2-40B4-BE49-F238E27FC236}">
                      <a16:creationId xmlns:a16="http://schemas.microsoft.com/office/drawing/2014/main" id="{08294F7C-B417-8C14-15AD-8CD0F1689465}"/>
                    </a:ext>
                  </a:extLst>
                </p:cNvPr>
                <p:cNvGrpSpPr/>
                <p:nvPr/>
              </p:nvGrpSpPr>
              <p:grpSpPr>
                <a:xfrm flipH="1">
                  <a:off x="2569985" y="1346306"/>
                  <a:ext cx="2227485" cy="3091044"/>
                  <a:chOff x="6529815" y="1168401"/>
                  <a:chExt cx="2987482" cy="3091044"/>
                </a:xfrm>
              </p:grpSpPr>
              <p:grpSp>
                <p:nvGrpSpPr>
                  <p:cNvPr id="19" name="Group 18">
                    <a:extLst>
                      <a:ext uri="{FF2B5EF4-FFF2-40B4-BE49-F238E27FC236}">
                        <a16:creationId xmlns:a16="http://schemas.microsoft.com/office/drawing/2014/main" id="{0E846744-2F8C-AABE-D02B-1612B79D3F18}"/>
                      </a:ext>
                    </a:extLst>
                  </p:cNvPr>
                  <p:cNvGrpSpPr/>
                  <p:nvPr/>
                </p:nvGrpSpPr>
                <p:grpSpPr>
                  <a:xfrm>
                    <a:off x="6529815" y="1168401"/>
                    <a:ext cx="2987482" cy="3091044"/>
                    <a:chOff x="6974252" y="2060367"/>
                    <a:chExt cx="1121254" cy="798553"/>
                  </a:xfrm>
                </p:grpSpPr>
                <p:sp>
                  <p:nvSpPr>
                    <p:cNvPr id="21" name="Arc 20">
                      <a:extLst>
                        <a:ext uri="{FF2B5EF4-FFF2-40B4-BE49-F238E27FC236}">
                          <a16:creationId xmlns:a16="http://schemas.microsoft.com/office/drawing/2014/main" id="{0858995E-85A4-C888-1236-C143232F1E6C}"/>
                        </a:ext>
                      </a:extLst>
                    </p:cNvPr>
                    <p:cNvSpPr/>
                    <p:nvPr/>
                  </p:nvSpPr>
                  <p:spPr>
                    <a:xfrm>
                      <a:off x="6974252" y="2274897"/>
                      <a:ext cx="584023" cy="584023"/>
                    </a:xfrm>
                    <a:prstGeom prst="arc">
                      <a:avLst>
                        <a:gd name="adj1" fmla="val 16200000"/>
                        <a:gd name="adj2" fmla="val 20849447"/>
                      </a:avLst>
                    </a:prstGeom>
                    <a:ln w="19050" cap="rnd">
                      <a:solidFill>
                        <a:schemeClr val="tx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a:extLst>
                        <a:ext uri="{FF2B5EF4-FFF2-40B4-BE49-F238E27FC236}">
                          <a16:creationId xmlns:a16="http://schemas.microsoft.com/office/drawing/2014/main" id="{A9B9A46F-3E16-C3EE-040E-C67CF8A3F9D9}"/>
                        </a:ext>
                      </a:extLst>
                    </p:cNvPr>
                    <p:cNvSpPr/>
                    <p:nvPr/>
                  </p:nvSpPr>
                  <p:spPr>
                    <a:xfrm rot="10800000">
                      <a:off x="7511483" y="2060367"/>
                      <a:ext cx="584023" cy="584023"/>
                    </a:xfrm>
                    <a:prstGeom prst="arc">
                      <a:avLst>
                        <a:gd name="adj1" fmla="val 16200000"/>
                        <a:gd name="adj2" fmla="val 20005702"/>
                      </a:avLst>
                    </a:prstGeom>
                    <a:ln w="19050" cap="rnd">
                      <a:solidFill>
                        <a:schemeClr val="tx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20" name="Straight Connector 19">
                    <a:extLst>
                      <a:ext uri="{FF2B5EF4-FFF2-40B4-BE49-F238E27FC236}">
                        <a16:creationId xmlns:a16="http://schemas.microsoft.com/office/drawing/2014/main" id="{D8A52860-5218-D48A-D0E9-692BC0D28008}"/>
                      </a:ext>
                    </a:extLst>
                  </p:cNvPr>
                  <p:cNvCxnSpPr>
                    <a:cxnSpLocks/>
                    <a:endCxn id="21" idx="0"/>
                  </p:cNvCxnSpPr>
                  <p:nvPr/>
                </p:nvCxnSpPr>
                <p:spPr>
                  <a:xfrm flipV="1">
                    <a:off x="6758779" y="1998806"/>
                    <a:ext cx="549069" cy="1809"/>
                  </a:xfrm>
                  <a:prstGeom prst="line">
                    <a:avLst/>
                  </a:prstGeom>
                  <a:ln w="19050" cap="rnd">
                    <a:solidFill>
                      <a:schemeClr val="tx2"/>
                    </a:solidFill>
                    <a:prstDash val="sysDash"/>
                    <a:tailEnd type="none"/>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5767C40B-1B24-3C8E-2D14-26B3EFA7B2B1}"/>
                    </a:ext>
                  </a:extLst>
                </p:cNvPr>
                <p:cNvGrpSpPr/>
                <p:nvPr/>
              </p:nvGrpSpPr>
              <p:grpSpPr>
                <a:xfrm flipH="1" flipV="1">
                  <a:off x="2569987" y="2762851"/>
                  <a:ext cx="2233236" cy="3104452"/>
                  <a:chOff x="6522099" y="1168400"/>
                  <a:chExt cx="2995195" cy="3104452"/>
                </a:xfrm>
              </p:grpSpPr>
              <p:grpSp>
                <p:nvGrpSpPr>
                  <p:cNvPr id="15" name="Group 14">
                    <a:extLst>
                      <a:ext uri="{FF2B5EF4-FFF2-40B4-BE49-F238E27FC236}">
                        <a16:creationId xmlns:a16="http://schemas.microsoft.com/office/drawing/2014/main" id="{81CC8651-89A5-E368-0F29-13C09E7E117F}"/>
                      </a:ext>
                    </a:extLst>
                  </p:cNvPr>
                  <p:cNvGrpSpPr/>
                  <p:nvPr/>
                </p:nvGrpSpPr>
                <p:grpSpPr>
                  <a:xfrm>
                    <a:off x="6522099" y="1168400"/>
                    <a:ext cx="2995195" cy="3104452"/>
                    <a:chOff x="6971357" y="2060367"/>
                    <a:chExt cx="1124149" cy="802017"/>
                  </a:xfrm>
                </p:grpSpPr>
                <p:sp>
                  <p:nvSpPr>
                    <p:cNvPr id="17" name="Arc 16">
                      <a:extLst>
                        <a:ext uri="{FF2B5EF4-FFF2-40B4-BE49-F238E27FC236}">
                          <a16:creationId xmlns:a16="http://schemas.microsoft.com/office/drawing/2014/main" id="{D1F0CF91-0669-2FC1-095B-8B74422182F6}"/>
                        </a:ext>
                      </a:extLst>
                    </p:cNvPr>
                    <p:cNvSpPr/>
                    <p:nvPr/>
                  </p:nvSpPr>
                  <p:spPr>
                    <a:xfrm>
                      <a:off x="6971357" y="2278361"/>
                      <a:ext cx="584023" cy="584023"/>
                    </a:xfrm>
                    <a:prstGeom prst="arc">
                      <a:avLst>
                        <a:gd name="adj1" fmla="val 16200000"/>
                        <a:gd name="adj2" fmla="val 20824625"/>
                      </a:avLst>
                    </a:prstGeom>
                    <a:ln w="19050" cap="rnd">
                      <a:solidFill>
                        <a:schemeClr val="tx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a:extLst>
                        <a:ext uri="{FF2B5EF4-FFF2-40B4-BE49-F238E27FC236}">
                          <a16:creationId xmlns:a16="http://schemas.microsoft.com/office/drawing/2014/main" id="{42385409-8E1C-3DBF-DD25-B156533C78A6}"/>
                        </a:ext>
                      </a:extLst>
                    </p:cNvPr>
                    <p:cNvSpPr/>
                    <p:nvPr/>
                  </p:nvSpPr>
                  <p:spPr>
                    <a:xfrm rot="10800000">
                      <a:off x="7511483" y="2060367"/>
                      <a:ext cx="584023" cy="584023"/>
                    </a:xfrm>
                    <a:prstGeom prst="arc">
                      <a:avLst>
                        <a:gd name="adj1" fmla="val 16200000"/>
                        <a:gd name="adj2" fmla="val 20005702"/>
                      </a:avLst>
                    </a:prstGeom>
                    <a:ln w="19050" cap="rnd">
                      <a:solidFill>
                        <a:schemeClr val="tx2"/>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16" name="Straight Connector 15">
                    <a:extLst>
                      <a:ext uri="{FF2B5EF4-FFF2-40B4-BE49-F238E27FC236}">
                        <a16:creationId xmlns:a16="http://schemas.microsoft.com/office/drawing/2014/main" id="{F1158834-2AE7-567D-27A8-400FA4511908}"/>
                      </a:ext>
                    </a:extLst>
                  </p:cNvPr>
                  <p:cNvCxnSpPr>
                    <a:cxnSpLocks/>
                    <a:endCxn id="17" idx="0"/>
                  </p:cNvCxnSpPr>
                  <p:nvPr/>
                </p:nvCxnSpPr>
                <p:spPr>
                  <a:xfrm flipV="1">
                    <a:off x="6751064" y="2012212"/>
                    <a:ext cx="549059" cy="1811"/>
                  </a:xfrm>
                  <a:prstGeom prst="line">
                    <a:avLst/>
                  </a:prstGeom>
                  <a:ln w="19050" cap="rnd">
                    <a:solidFill>
                      <a:schemeClr val="tx2"/>
                    </a:solidFill>
                    <a:prstDash val="sysDash"/>
                    <a:tailEnd type="none"/>
                  </a:ln>
                </p:spPr>
                <p:style>
                  <a:lnRef idx="1">
                    <a:schemeClr val="accent1"/>
                  </a:lnRef>
                  <a:fillRef idx="0">
                    <a:schemeClr val="accent1"/>
                  </a:fillRef>
                  <a:effectRef idx="0">
                    <a:schemeClr val="accent1"/>
                  </a:effectRef>
                  <a:fontRef idx="minor">
                    <a:schemeClr val="tx1"/>
                  </a:fontRef>
                </p:style>
              </p:cxnSp>
            </p:grpSp>
          </p:grpSp>
        </p:grpSp>
        <p:grpSp>
          <p:nvGrpSpPr>
            <p:cNvPr id="56" name="Group 55">
              <a:extLst>
                <a:ext uri="{FF2B5EF4-FFF2-40B4-BE49-F238E27FC236}">
                  <a16:creationId xmlns:a16="http://schemas.microsoft.com/office/drawing/2014/main" id="{D22A35F9-AAC9-F175-5E44-16F2B9CBFC96}"/>
                </a:ext>
              </a:extLst>
            </p:cNvPr>
            <p:cNvGrpSpPr/>
            <p:nvPr/>
          </p:nvGrpSpPr>
          <p:grpSpPr>
            <a:xfrm>
              <a:off x="5220551" y="1574616"/>
              <a:ext cx="5253245" cy="4927935"/>
              <a:chOff x="5220551" y="1574616"/>
              <a:chExt cx="5253245" cy="4927935"/>
            </a:xfrm>
          </p:grpSpPr>
          <p:cxnSp>
            <p:nvCxnSpPr>
              <p:cNvPr id="33" name="Straight Connector 447">
                <a:extLst>
                  <a:ext uri="{FF2B5EF4-FFF2-40B4-BE49-F238E27FC236}">
                    <a16:creationId xmlns:a16="http://schemas.microsoft.com/office/drawing/2014/main" id="{B61513E9-6EB9-6B90-075C-A8710000B6EC}"/>
                  </a:ext>
                </a:extLst>
              </p:cNvPr>
              <p:cNvCxnSpPr>
                <a:cxnSpLocks/>
              </p:cNvCxnSpPr>
              <p:nvPr/>
            </p:nvCxnSpPr>
            <p:spPr>
              <a:xfrm>
                <a:off x="6150076" y="2585829"/>
                <a:ext cx="1232342" cy="0"/>
              </a:xfrm>
              <a:prstGeom prst="line">
                <a:avLst/>
              </a:prstGeom>
              <a:ln w="19050" cap="rnd">
                <a:solidFill>
                  <a:schemeClr val="tx2"/>
                </a:solidFill>
                <a:prstDash val="sysDash"/>
                <a:round/>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F3660F45-4B89-F7D6-0968-62780DBCAE66}"/>
                  </a:ext>
                </a:extLst>
              </p:cNvPr>
              <p:cNvSpPr/>
              <p:nvPr/>
            </p:nvSpPr>
            <p:spPr>
              <a:xfrm>
                <a:off x="6065509" y="2539966"/>
                <a:ext cx="99584" cy="100250"/>
              </a:xfrm>
              <a:prstGeom prst="ellipse">
                <a:avLst/>
              </a:prstGeom>
              <a:solidFill>
                <a:schemeClr val="tx2"/>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TextBox 34">
                <a:extLst>
                  <a:ext uri="{FF2B5EF4-FFF2-40B4-BE49-F238E27FC236}">
                    <a16:creationId xmlns:a16="http://schemas.microsoft.com/office/drawing/2014/main" id="{244B20B5-40DE-85B8-DEA7-7323B25F5295}"/>
                  </a:ext>
                </a:extLst>
              </p:cNvPr>
              <p:cNvSpPr txBox="1"/>
              <p:nvPr/>
            </p:nvSpPr>
            <p:spPr>
              <a:xfrm>
                <a:off x="5485514" y="5361041"/>
                <a:ext cx="1762067" cy="369332"/>
              </a:xfrm>
              <a:prstGeom prst="rect">
                <a:avLst/>
              </a:prstGeom>
              <a:noFill/>
            </p:spPr>
            <p:txBody>
              <a:bodyPr wrap="square" lIns="91440" tIns="45720" rIns="91440" bIns="45720" rtlCol="0" anchor="t">
                <a:spAutoFit/>
              </a:bodyPr>
              <a:lstStyle/>
              <a:p>
                <a:pPr marL="0" marR="0" lvl="0" indent="0" defTabSz="457189" rtl="0" eaLnBrk="1" fontAlgn="auto" latinLnBrk="0" hangingPunct="1">
                  <a:lnSpc>
                    <a:spcPct val="90000"/>
                  </a:lnSpc>
                  <a:spcBef>
                    <a:spcPts val="300"/>
                  </a:spcBef>
                  <a:spcAft>
                    <a:spcPts val="0"/>
                  </a:spcAft>
                  <a:buClrTx/>
                  <a:buSzTx/>
                  <a:buFontTx/>
                  <a:buNone/>
                  <a:tabLst/>
                  <a:defRPr/>
                </a:pPr>
                <a:r>
                  <a:rPr lang="en-US" sz="1000" b="1" dirty="0">
                    <a:solidFill>
                      <a:schemeClr val="tx2"/>
                    </a:solidFill>
                    <a:latin typeface="Arial" panose="020B0604020202020204"/>
                    <a:ea typeface="Inter" panose="020B0502030000000004" pitchFamily="34" charset="0"/>
                    <a:cs typeface="Calibri" panose="020F0502020204030204" pitchFamily="34" charset="0"/>
                  </a:rPr>
                  <a:t>SWG</a:t>
                </a:r>
                <a:r>
                  <a:rPr lang="en-US" sz="1000" b="1" dirty="0">
                    <a:solidFill>
                      <a:schemeClr val="accent1"/>
                    </a:solidFill>
                    <a:latin typeface="Arial" panose="020B0604020202020204"/>
                    <a:ea typeface="Inter" panose="020B0502030000000004" pitchFamily="34" charset="0"/>
                    <a:cs typeface="Calibri" panose="020F0502020204030204" pitchFamily="34" charset="0"/>
                  </a:rPr>
                  <a:t> </a:t>
                </a:r>
                <a:r>
                  <a:rPr lang="en-US" sz="1000" b="1" dirty="0">
                    <a:solidFill>
                      <a:srgbClr val="00B050"/>
                    </a:solidFill>
                    <a:latin typeface="Arial" panose="020B0604020202020204"/>
                    <a:ea typeface="Inter" panose="020B0502030000000004" pitchFamily="34" charset="0"/>
                    <a:cs typeface="Calibri" panose="020F0502020204030204" pitchFamily="34" charset="0"/>
                  </a:rPr>
                  <a:t>(</a:t>
                </a:r>
                <a:r>
                  <a:rPr kumimoji="0" lang="en-US" sz="1000" b="1" i="0" u="none" strike="noStrike" kern="1200" cap="none" spc="0" normalizeH="0" baseline="0" noProof="0" dirty="0">
                    <a:ln>
                      <a:noFill/>
                    </a:ln>
                    <a:solidFill>
                      <a:srgbClr val="00B050"/>
                    </a:solidFill>
                    <a:effectLst/>
                    <a:uLnTx/>
                    <a:uFillTx/>
                    <a:latin typeface="Arial" panose="020B0604020202020204"/>
                    <a:ea typeface="Inter" panose="020B0502030000000004" pitchFamily="34" charset="0"/>
                    <a:cs typeface="Calibri" panose="020F0502020204030204" pitchFamily="34" charset="0"/>
                  </a:rPr>
                  <a:t>Secure Web Gateway)</a:t>
                </a:r>
                <a:endParaRPr lang="en-US" sz="2000" b="1" dirty="0">
                  <a:solidFill>
                    <a:srgbClr val="00B050"/>
                  </a:solidFill>
                </a:endParaRPr>
              </a:p>
            </p:txBody>
          </p:sp>
          <p:sp>
            <p:nvSpPr>
              <p:cNvPr id="38" name="TextBox 37">
                <a:extLst>
                  <a:ext uri="{FF2B5EF4-FFF2-40B4-BE49-F238E27FC236}">
                    <a16:creationId xmlns:a16="http://schemas.microsoft.com/office/drawing/2014/main" id="{F7936E73-4C35-DB46-794C-956A881D51A0}"/>
                  </a:ext>
                </a:extLst>
              </p:cNvPr>
              <p:cNvSpPr txBox="1"/>
              <p:nvPr/>
            </p:nvSpPr>
            <p:spPr>
              <a:xfrm>
                <a:off x="5445308" y="4291992"/>
                <a:ext cx="1739654" cy="369332"/>
              </a:xfrm>
              <a:prstGeom prst="rect">
                <a:avLst/>
              </a:prstGeom>
              <a:noFill/>
            </p:spPr>
            <p:txBody>
              <a:bodyPr wrap="square" lIns="91440" tIns="45720" rIns="91440" bIns="45720" rtlCol="0" anchor="t">
                <a:spAutoFit/>
              </a:bodyPr>
              <a:lstStyle/>
              <a:p>
                <a:pPr marL="0" marR="0" lvl="0" indent="0" defTabSz="457189" rtl="0" eaLnBrk="1" fontAlgn="auto" latinLnBrk="0" hangingPunct="1">
                  <a:lnSpc>
                    <a:spcPct val="90000"/>
                  </a:lnSpc>
                  <a:spcBef>
                    <a:spcPts val="300"/>
                  </a:spcBef>
                  <a:spcAft>
                    <a:spcPts val="0"/>
                  </a:spcAft>
                  <a:buClrTx/>
                  <a:buSzTx/>
                  <a:buFontTx/>
                  <a:buNone/>
                  <a:tabLst/>
                  <a:defRPr/>
                </a:pPr>
                <a:r>
                  <a:rPr lang="en-US" sz="1000" b="1" dirty="0">
                    <a:solidFill>
                      <a:schemeClr val="tx2"/>
                    </a:solidFill>
                    <a:latin typeface="Arial" panose="020B0604020202020204"/>
                    <a:ea typeface="Inter" panose="020B0502030000000004" pitchFamily="34" charset="0"/>
                    <a:cs typeface="Calibri" panose="020F0502020204030204" pitchFamily="34" charset="0"/>
                  </a:rPr>
                  <a:t>CASB</a:t>
                </a:r>
                <a:r>
                  <a:rPr lang="en-US" sz="1000" b="1" dirty="0">
                    <a:solidFill>
                      <a:schemeClr val="accent1"/>
                    </a:solidFill>
                    <a:latin typeface="Arial" panose="020B0604020202020204"/>
                    <a:ea typeface="Inter" panose="020B0502030000000004" pitchFamily="34" charset="0"/>
                    <a:cs typeface="Calibri" panose="020F0502020204030204" pitchFamily="34" charset="0"/>
                  </a:rPr>
                  <a:t> </a:t>
                </a:r>
                <a:r>
                  <a:rPr lang="en-US" sz="1000" b="1" dirty="0">
                    <a:solidFill>
                      <a:srgbClr val="00B050"/>
                    </a:solidFill>
                    <a:latin typeface="Arial" panose="020B0604020202020204"/>
                    <a:ea typeface="Inter" panose="020B0502030000000004" pitchFamily="34" charset="0"/>
                    <a:cs typeface="Calibri" panose="020F0502020204030204" pitchFamily="34" charset="0"/>
                  </a:rPr>
                  <a:t>(</a:t>
                </a:r>
                <a:r>
                  <a:rPr kumimoji="0" lang="en-US" sz="1000" b="1" i="0" u="none" strike="noStrike" kern="1200" cap="none" spc="0" normalizeH="0" baseline="0" noProof="0" dirty="0">
                    <a:ln>
                      <a:noFill/>
                    </a:ln>
                    <a:solidFill>
                      <a:srgbClr val="00B050"/>
                    </a:solidFill>
                    <a:effectLst/>
                    <a:uLnTx/>
                    <a:uFillTx/>
                    <a:latin typeface="Arial" panose="020B0604020202020204"/>
                    <a:ea typeface="Inter" panose="020B0502030000000004" pitchFamily="34" charset="0"/>
                    <a:cs typeface="Calibri" panose="020F0502020204030204" pitchFamily="34" charset="0"/>
                  </a:rPr>
                  <a:t>Cloud Access Security Broker)</a:t>
                </a:r>
                <a:endParaRPr lang="en-US" sz="2000" b="1" dirty="0">
                  <a:solidFill>
                    <a:srgbClr val="00B050"/>
                  </a:solidFill>
                </a:endParaRPr>
              </a:p>
            </p:txBody>
          </p:sp>
          <p:cxnSp>
            <p:nvCxnSpPr>
              <p:cNvPr id="39" name="Straight Connector 447">
                <a:extLst>
                  <a:ext uri="{FF2B5EF4-FFF2-40B4-BE49-F238E27FC236}">
                    <a16:creationId xmlns:a16="http://schemas.microsoft.com/office/drawing/2014/main" id="{2C02F7F0-B931-D3F7-B5BB-6C4C3DEC3B75}"/>
                  </a:ext>
                </a:extLst>
              </p:cNvPr>
              <p:cNvCxnSpPr>
                <a:cxnSpLocks/>
              </p:cNvCxnSpPr>
              <p:nvPr/>
            </p:nvCxnSpPr>
            <p:spPr>
              <a:xfrm>
                <a:off x="6107723" y="3626376"/>
                <a:ext cx="1232342" cy="0"/>
              </a:xfrm>
              <a:prstGeom prst="line">
                <a:avLst/>
              </a:prstGeom>
              <a:ln w="19050" cap="rnd">
                <a:solidFill>
                  <a:schemeClr val="tx2"/>
                </a:solidFill>
                <a:prstDash val="sysDash"/>
                <a:round/>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0C85F0FE-9BB7-39B0-F3BD-4C02DEE1DF6F}"/>
                  </a:ext>
                </a:extLst>
              </p:cNvPr>
              <p:cNvSpPr/>
              <p:nvPr/>
            </p:nvSpPr>
            <p:spPr>
              <a:xfrm>
                <a:off x="6033429" y="3570239"/>
                <a:ext cx="99584" cy="100250"/>
              </a:xfrm>
              <a:prstGeom prst="ellipse">
                <a:avLst/>
              </a:prstGeom>
              <a:solidFill>
                <a:schemeClr val="tx2"/>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41" name="Straight Connector 447">
                <a:extLst>
                  <a:ext uri="{FF2B5EF4-FFF2-40B4-BE49-F238E27FC236}">
                    <a16:creationId xmlns:a16="http://schemas.microsoft.com/office/drawing/2014/main" id="{EF48F196-99D1-018A-00D3-3D3EF60857E8}"/>
                  </a:ext>
                </a:extLst>
              </p:cNvPr>
              <p:cNvCxnSpPr>
                <a:cxnSpLocks/>
              </p:cNvCxnSpPr>
              <p:nvPr/>
            </p:nvCxnSpPr>
            <p:spPr>
              <a:xfrm>
                <a:off x="6169380" y="4732094"/>
                <a:ext cx="1232342" cy="0"/>
              </a:xfrm>
              <a:prstGeom prst="line">
                <a:avLst/>
              </a:prstGeom>
              <a:ln w="19050" cap="rnd">
                <a:solidFill>
                  <a:schemeClr val="tx2"/>
                </a:solidFill>
                <a:prstDash val="sysDash"/>
                <a:round/>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7ECBE430-610C-14A6-15CB-3DF63AD080EB}"/>
                  </a:ext>
                </a:extLst>
              </p:cNvPr>
              <p:cNvSpPr/>
              <p:nvPr/>
            </p:nvSpPr>
            <p:spPr>
              <a:xfrm>
                <a:off x="6051849" y="4694340"/>
                <a:ext cx="99584" cy="100250"/>
              </a:xfrm>
              <a:prstGeom prst="ellipse">
                <a:avLst/>
              </a:prstGeom>
              <a:solidFill>
                <a:schemeClr val="tx2"/>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43" name="Straight Connector 447">
                <a:extLst>
                  <a:ext uri="{FF2B5EF4-FFF2-40B4-BE49-F238E27FC236}">
                    <a16:creationId xmlns:a16="http://schemas.microsoft.com/office/drawing/2014/main" id="{BB02C2DE-95F3-2D41-02DB-0E239BFEC1E9}"/>
                  </a:ext>
                </a:extLst>
              </p:cNvPr>
              <p:cNvCxnSpPr>
                <a:cxnSpLocks/>
              </p:cNvCxnSpPr>
              <p:nvPr/>
            </p:nvCxnSpPr>
            <p:spPr>
              <a:xfrm>
                <a:off x="6154640" y="5781966"/>
                <a:ext cx="1232342" cy="0"/>
              </a:xfrm>
              <a:prstGeom prst="line">
                <a:avLst/>
              </a:prstGeom>
              <a:ln w="19050" cap="rnd">
                <a:solidFill>
                  <a:schemeClr val="tx2"/>
                </a:solidFill>
                <a:prstDash val="sysDash"/>
                <a:round/>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FC7C1914-C6BF-4229-ADE0-9B4DC65DA7AF}"/>
                  </a:ext>
                </a:extLst>
              </p:cNvPr>
              <p:cNvSpPr/>
              <p:nvPr/>
            </p:nvSpPr>
            <p:spPr>
              <a:xfrm>
                <a:off x="6080347" y="5736103"/>
                <a:ext cx="99584" cy="100250"/>
              </a:xfrm>
              <a:prstGeom prst="ellipse">
                <a:avLst/>
              </a:prstGeom>
              <a:solidFill>
                <a:schemeClr val="tx2"/>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 name="TextBox 44">
                <a:extLst>
                  <a:ext uri="{FF2B5EF4-FFF2-40B4-BE49-F238E27FC236}">
                    <a16:creationId xmlns:a16="http://schemas.microsoft.com/office/drawing/2014/main" id="{341B93FC-D28D-FFB6-A56E-AE56EB9C1B57}"/>
                  </a:ext>
                </a:extLst>
              </p:cNvPr>
              <p:cNvSpPr txBox="1"/>
              <p:nvPr/>
            </p:nvSpPr>
            <p:spPr>
              <a:xfrm>
                <a:off x="5458028" y="3214696"/>
                <a:ext cx="1858134" cy="369332"/>
              </a:xfrm>
              <a:prstGeom prst="rect">
                <a:avLst/>
              </a:prstGeom>
              <a:noFill/>
            </p:spPr>
            <p:txBody>
              <a:bodyPr wrap="square" lIns="91440" tIns="45720" rIns="91440" bIns="45720" rtlCol="0" anchor="t">
                <a:spAutoFit/>
              </a:bodyPr>
              <a:lstStyle/>
              <a:p>
                <a:pPr marL="0" marR="0" lvl="0" indent="0" defTabSz="457189" rtl="0" eaLnBrk="1" fontAlgn="auto" latinLnBrk="0" hangingPunct="1">
                  <a:lnSpc>
                    <a:spcPct val="90000"/>
                  </a:lnSpc>
                  <a:spcBef>
                    <a:spcPts val="300"/>
                  </a:spcBef>
                  <a:spcAft>
                    <a:spcPts val="0"/>
                  </a:spcAft>
                  <a:buClrTx/>
                  <a:buSzTx/>
                  <a:buFontTx/>
                  <a:buNone/>
                  <a:tabLst/>
                  <a:defRPr/>
                </a:pPr>
                <a:r>
                  <a:rPr lang="en-US" sz="1000" b="1" dirty="0">
                    <a:solidFill>
                      <a:schemeClr val="tx2"/>
                    </a:solidFill>
                    <a:latin typeface="Arial" panose="020B0604020202020204"/>
                    <a:ea typeface="Inter" panose="020B0502030000000004" pitchFamily="34" charset="0"/>
                    <a:cs typeface="Calibri" panose="020F0502020204030204" pitchFamily="34" charset="0"/>
                  </a:rPr>
                  <a:t>ZTNA</a:t>
                </a:r>
                <a:r>
                  <a:rPr lang="en-US" sz="1000" b="1" dirty="0">
                    <a:solidFill>
                      <a:schemeClr val="accent1"/>
                    </a:solidFill>
                    <a:latin typeface="Arial" panose="020B0604020202020204"/>
                    <a:ea typeface="Inter" panose="020B0502030000000004" pitchFamily="34" charset="0"/>
                    <a:cs typeface="Calibri" panose="020F0502020204030204" pitchFamily="34" charset="0"/>
                  </a:rPr>
                  <a:t> </a:t>
                </a:r>
                <a:r>
                  <a:rPr lang="en-US" sz="1000" b="1" dirty="0">
                    <a:solidFill>
                      <a:schemeClr val="accent2"/>
                    </a:solidFill>
                    <a:latin typeface="Arial" panose="020B0604020202020204"/>
                    <a:ea typeface="Inter" panose="020B0502030000000004" pitchFamily="34" charset="0"/>
                    <a:cs typeface="Calibri" panose="020F0502020204030204" pitchFamily="34" charset="0"/>
                  </a:rPr>
                  <a:t>(</a:t>
                </a:r>
                <a:r>
                  <a:rPr kumimoji="0" lang="en-US" sz="1000" b="1" i="0" u="none" strike="noStrike" kern="1200" cap="none" spc="0" normalizeH="0" baseline="0" noProof="0" dirty="0">
                    <a:ln>
                      <a:noFill/>
                    </a:ln>
                    <a:solidFill>
                      <a:schemeClr val="accent2"/>
                    </a:solidFill>
                    <a:effectLst/>
                    <a:uLnTx/>
                    <a:uFillTx/>
                    <a:latin typeface="Arial" panose="020B0604020202020204"/>
                    <a:ea typeface="Inter" panose="020B0502030000000004" pitchFamily="34" charset="0"/>
                    <a:cs typeface="Calibri" panose="020F0502020204030204" pitchFamily="34" charset="0"/>
                  </a:rPr>
                  <a:t>Zero Trust Network Access)</a:t>
                </a:r>
                <a:endParaRPr lang="en-US" sz="2000" b="1" dirty="0">
                  <a:solidFill>
                    <a:schemeClr val="accent2"/>
                  </a:solidFill>
                </a:endParaRPr>
              </a:p>
            </p:txBody>
          </p:sp>
          <p:sp>
            <p:nvSpPr>
              <p:cNvPr id="46" name="TextBox 45">
                <a:extLst>
                  <a:ext uri="{FF2B5EF4-FFF2-40B4-BE49-F238E27FC236}">
                    <a16:creationId xmlns:a16="http://schemas.microsoft.com/office/drawing/2014/main" id="{49A616EB-058A-4B8E-386C-D5AE21CF4EA2}"/>
                  </a:ext>
                </a:extLst>
              </p:cNvPr>
              <p:cNvSpPr txBox="1"/>
              <p:nvPr/>
            </p:nvSpPr>
            <p:spPr>
              <a:xfrm>
                <a:off x="5439260" y="2238546"/>
                <a:ext cx="1929042" cy="230832"/>
              </a:xfrm>
              <a:prstGeom prst="rect">
                <a:avLst/>
              </a:prstGeom>
              <a:noFill/>
            </p:spPr>
            <p:txBody>
              <a:bodyPr wrap="square" lIns="91440" tIns="45720" rIns="91440" bIns="45720" rtlCol="0" anchor="t">
                <a:spAutoFit/>
              </a:bodyPr>
              <a:lstStyle/>
              <a:p>
                <a:pPr marL="0" marR="0" lvl="0" indent="0" defTabSz="457189" rtl="0" eaLnBrk="1" fontAlgn="auto" latinLnBrk="0" hangingPunct="1">
                  <a:lnSpc>
                    <a:spcPct val="90000"/>
                  </a:lnSpc>
                  <a:spcBef>
                    <a:spcPts val="300"/>
                  </a:spcBef>
                  <a:spcAft>
                    <a:spcPts val="0"/>
                  </a:spcAft>
                  <a:buClrTx/>
                  <a:buSzTx/>
                  <a:buFontTx/>
                  <a:buNone/>
                  <a:tabLst/>
                  <a:defRPr/>
                </a:pPr>
                <a:r>
                  <a:rPr lang="en-US" sz="1000" b="1" dirty="0" err="1">
                    <a:solidFill>
                      <a:schemeClr val="tx2"/>
                    </a:solidFill>
                    <a:latin typeface="Arial" panose="020B0604020202020204"/>
                    <a:ea typeface="Inter" panose="020B0502030000000004" pitchFamily="34" charset="0"/>
                    <a:cs typeface="Calibri" panose="020F0502020204030204" pitchFamily="34" charset="0"/>
                  </a:rPr>
                  <a:t>VPNaaS</a:t>
                </a:r>
                <a:r>
                  <a:rPr lang="en-US" sz="1000" b="1" dirty="0">
                    <a:solidFill>
                      <a:schemeClr val="accent1"/>
                    </a:solidFill>
                    <a:latin typeface="Arial" panose="020B0604020202020204"/>
                    <a:ea typeface="Inter" panose="020B0502030000000004" pitchFamily="34" charset="0"/>
                    <a:cs typeface="Calibri" panose="020F0502020204030204" pitchFamily="34" charset="0"/>
                  </a:rPr>
                  <a:t> </a:t>
                </a:r>
                <a:r>
                  <a:rPr lang="en-US" sz="1000" b="1" dirty="0">
                    <a:solidFill>
                      <a:schemeClr val="accent2"/>
                    </a:solidFill>
                    <a:latin typeface="Arial" panose="020B0604020202020204"/>
                    <a:ea typeface="Inter" panose="020B0502030000000004" pitchFamily="34" charset="0"/>
                    <a:cs typeface="Calibri" panose="020F0502020204030204" pitchFamily="34" charset="0"/>
                  </a:rPr>
                  <a:t>(VPN as a Service)</a:t>
                </a:r>
                <a:endParaRPr lang="en-US" sz="2000" b="1" dirty="0">
                  <a:solidFill>
                    <a:schemeClr val="accent2"/>
                  </a:solidFill>
                </a:endParaRPr>
              </a:p>
            </p:txBody>
          </p:sp>
          <p:sp>
            <p:nvSpPr>
              <p:cNvPr id="52" name="TextBox 51">
                <a:extLst>
                  <a:ext uri="{FF2B5EF4-FFF2-40B4-BE49-F238E27FC236}">
                    <a16:creationId xmlns:a16="http://schemas.microsoft.com/office/drawing/2014/main" id="{2E34CAFB-3C8C-3357-D196-AB88F2F7A7ED}"/>
                  </a:ext>
                </a:extLst>
              </p:cNvPr>
              <p:cNvSpPr txBox="1"/>
              <p:nvPr/>
            </p:nvSpPr>
            <p:spPr>
              <a:xfrm>
                <a:off x="8825013" y="2115450"/>
                <a:ext cx="1400450" cy="230832"/>
              </a:xfrm>
              <a:prstGeom prst="rect">
                <a:avLst/>
              </a:prstGeom>
              <a:noFill/>
            </p:spPr>
            <p:txBody>
              <a:bodyPr wrap="square" lIns="91440" tIns="45720" rIns="91440" bIns="45720" rtlCol="0" anchor="t">
                <a:spAutoFit/>
              </a:bodyPr>
              <a:lstStyle/>
              <a:p>
                <a:pPr marL="0" marR="0" lvl="0" indent="0" defTabSz="457189" rtl="0" eaLnBrk="1" fontAlgn="auto" latinLnBrk="0" hangingPunct="1">
                  <a:lnSpc>
                    <a:spcPct val="90000"/>
                  </a:lnSpc>
                  <a:spcBef>
                    <a:spcPts val="300"/>
                  </a:spcBef>
                  <a:spcAft>
                    <a:spcPts val="0"/>
                  </a:spcAft>
                  <a:buClrTx/>
                  <a:buSzTx/>
                  <a:buFontTx/>
                  <a:buNone/>
                  <a:tabLst/>
                  <a:defRPr/>
                </a:pPr>
                <a:r>
                  <a:rPr lang="es-PE" sz="1000" b="1" dirty="0" err="1">
                    <a:latin typeface="Arial" panose="020B0604020202020204"/>
                    <a:ea typeface="Inter" panose="020B0502030000000004" pitchFamily="34" charset="0"/>
                    <a:cs typeface="Calibri" panose="020F0502020204030204" pitchFamily="34" charset="0"/>
                  </a:rPr>
                  <a:t>On</a:t>
                </a:r>
                <a:r>
                  <a:rPr lang="es-PE" sz="1000" b="1" dirty="0">
                    <a:latin typeface="Arial" panose="020B0604020202020204"/>
                    <a:ea typeface="Inter" panose="020B0502030000000004" pitchFamily="34" charset="0"/>
                    <a:cs typeface="Calibri" panose="020F0502020204030204" pitchFamily="34" charset="0"/>
                  </a:rPr>
                  <a:t>-Premise</a:t>
                </a:r>
                <a:endParaRPr lang="es-PE" sz="2000" b="1" dirty="0"/>
              </a:p>
            </p:txBody>
          </p:sp>
          <p:sp>
            <p:nvSpPr>
              <p:cNvPr id="53" name="TextBox 52">
                <a:extLst>
                  <a:ext uri="{FF2B5EF4-FFF2-40B4-BE49-F238E27FC236}">
                    <a16:creationId xmlns:a16="http://schemas.microsoft.com/office/drawing/2014/main" id="{FBEB968E-61E3-9EEB-0244-124A28AFF043}"/>
                  </a:ext>
                </a:extLst>
              </p:cNvPr>
              <p:cNvSpPr txBox="1"/>
              <p:nvPr/>
            </p:nvSpPr>
            <p:spPr>
              <a:xfrm>
                <a:off x="8770747" y="3074681"/>
                <a:ext cx="1400450" cy="369332"/>
              </a:xfrm>
              <a:prstGeom prst="rect">
                <a:avLst/>
              </a:prstGeom>
              <a:noFill/>
            </p:spPr>
            <p:txBody>
              <a:bodyPr wrap="square" lIns="91440" tIns="45720" rIns="91440" bIns="45720" rtlCol="0" anchor="t">
                <a:spAutoFit/>
              </a:bodyPr>
              <a:lstStyle/>
              <a:p>
                <a:pPr marL="0" marR="0" lvl="0" indent="0" defTabSz="457189" rtl="0" eaLnBrk="1" fontAlgn="auto" latinLnBrk="0" hangingPunct="1">
                  <a:lnSpc>
                    <a:spcPct val="90000"/>
                  </a:lnSpc>
                  <a:spcBef>
                    <a:spcPts val="300"/>
                  </a:spcBef>
                  <a:spcAft>
                    <a:spcPts val="0"/>
                  </a:spcAft>
                  <a:buClrTx/>
                  <a:buSzTx/>
                  <a:buFontTx/>
                  <a:buNone/>
                  <a:tabLst/>
                  <a:defRPr/>
                </a:pPr>
                <a:r>
                  <a:rPr lang="es-PE" sz="1000" b="1" dirty="0" err="1">
                    <a:latin typeface="Arial" panose="020B0604020202020204"/>
                    <a:ea typeface="Inter" panose="020B0502030000000004" pitchFamily="34" charset="0"/>
                    <a:cs typeface="Calibri" panose="020F0502020204030204" pitchFamily="34" charset="0"/>
                  </a:rPr>
                  <a:t>Infrastructure</a:t>
                </a:r>
                <a:r>
                  <a:rPr lang="es-PE" sz="1000" b="1" dirty="0">
                    <a:latin typeface="Arial" panose="020B0604020202020204"/>
                    <a:ea typeface="Inter" panose="020B0502030000000004" pitchFamily="34" charset="0"/>
                    <a:cs typeface="Calibri" panose="020F0502020204030204" pitchFamily="34" charset="0"/>
                  </a:rPr>
                  <a:t> as a </a:t>
                </a:r>
                <a:r>
                  <a:rPr lang="es-PE" sz="1000" b="1" dirty="0" err="1">
                    <a:latin typeface="Arial" panose="020B0604020202020204"/>
                    <a:ea typeface="Inter" panose="020B0502030000000004" pitchFamily="34" charset="0"/>
                    <a:cs typeface="Calibri" panose="020F0502020204030204" pitchFamily="34" charset="0"/>
                  </a:rPr>
                  <a:t>Service</a:t>
                </a:r>
                <a:r>
                  <a:rPr lang="es-PE" sz="1000" b="1" dirty="0">
                    <a:latin typeface="Arial" panose="020B0604020202020204"/>
                    <a:ea typeface="Inter" panose="020B0502030000000004" pitchFamily="34" charset="0"/>
                    <a:cs typeface="Calibri" panose="020F0502020204030204" pitchFamily="34" charset="0"/>
                  </a:rPr>
                  <a:t> (IaaS)</a:t>
                </a:r>
                <a:endParaRPr lang="es-PE" sz="2000" b="1" dirty="0"/>
              </a:p>
            </p:txBody>
          </p:sp>
          <p:sp>
            <p:nvSpPr>
              <p:cNvPr id="54" name="TextBox 53">
                <a:extLst>
                  <a:ext uri="{FF2B5EF4-FFF2-40B4-BE49-F238E27FC236}">
                    <a16:creationId xmlns:a16="http://schemas.microsoft.com/office/drawing/2014/main" id="{1695F6F0-F8BC-E74C-D179-1683067BB69A}"/>
                  </a:ext>
                </a:extLst>
              </p:cNvPr>
              <p:cNvSpPr txBox="1"/>
              <p:nvPr/>
            </p:nvSpPr>
            <p:spPr>
              <a:xfrm>
                <a:off x="8869342" y="4216788"/>
                <a:ext cx="1271071" cy="369332"/>
              </a:xfrm>
              <a:prstGeom prst="rect">
                <a:avLst/>
              </a:prstGeom>
              <a:noFill/>
            </p:spPr>
            <p:txBody>
              <a:bodyPr wrap="square" lIns="91440" tIns="45720" rIns="91440" bIns="45720" rtlCol="0" anchor="t">
                <a:spAutoFit/>
              </a:bodyPr>
              <a:lstStyle/>
              <a:p>
                <a:pPr marL="0" marR="0" lvl="0" indent="0" defTabSz="457189" rtl="0" eaLnBrk="1" fontAlgn="auto" latinLnBrk="0" hangingPunct="1">
                  <a:lnSpc>
                    <a:spcPct val="90000"/>
                  </a:lnSpc>
                  <a:spcBef>
                    <a:spcPts val="300"/>
                  </a:spcBef>
                  <a:spcAft>
                    <a:spcPts val="0"/>
                  </a:spcAft>
                  <a:buClrTx/>
                  <a:buSzTx/>
                  <a:buFontTx/>
                  <a:buNone/>
                  <a:tabLst/>
                  <a:defRPr/>
                </a:pPr>
                <a:r>
                  <a:rPr lang="es-PE" sz="1000" b="1" dirty="0">
                    <a:latin typeface="Arial" panose="020B0604020202020204"/>
                    <a:ea typeface="Inter" panose="020B0502030000000004" pitchFamily="34" charset="0"/>
                    <a:cs typeface="Calibri" panose="020F0502020204030204" pitchFamily="34" charset="0"/>
                  </a:rPr>
                  <a:t>Software as a </a:t>
                </a:r>
                <a:r>
                  <a:rPr lang="es-PE" sz="1000" b="1" dirty="0" err="1">
                    <a:latin typeface="Arial" panose="020B0604020202020204"/>
                    <a:ea typeface="Inter" panose="020B0502030000000004" pitchFamily="34" charset="0"/>
                    <a:cs typeface="Calibri" panose="020F0502020204030204" pitchFamily="34" charset="0"/>
                  </a:rPr>
                  <a:t>Service</a:t>
                </a:r>
                <a:r>
                  <a:rPr lang="es-PE" sz="1000" b="1" dirty="0">
                    <a:latin typeface="Arial" panose="020B0604020202020204"/>
                    <a:ea typeface="Inter" panose="020B0502030000000004" pitchFamily="34" charset="0"/>
                    <a:cs typeface="Calibri" panose="020F0502020204030204" pitchFamily="34" charset="0"/>
                  </a:rPr>
                  <a:t> (SaaS)</a:t>
                </a:r>
                <a:endParaRPr lang="es-PE" sz="2000" b="1" dirty="0"/>
              </a:p>
            </p:txBody>
          </p:sp>
          <p:sp>
            <p:nvSpPr>
              <p:cNvPr id="55" name="TextBox 54">
                <a:extLst>
                  <a:ext uri="{FF2B5EF4-FFF2-40B4-BE49-F238E27FC236}">
                    <a16:creationId xmlns:a16="http://schemas.microsoft.com/office/drawing/2014/main" id="{8503FCB7-A2B2-504E-BCEF-1EFAEC88BE57}"/>
                  </a:ext>
                </a:extLst>
              </p:cNvPr>
              <p:cNvSpPr txBox="1"/>
              <p:nvPr/>
            </p:nvSpPr>
            <p:spPr>
              <a:xfrm>
                <a:off x="8956415" y="5287168"/>
                <a:ext cx="1075934" cy="369332"/>
              </a:xfrm>
              <a:prstGeom prst="rect">
                <a:avLst/>
              </a:prstGeom>
              <a:noFill/>
            </p:spPr>
            <p:txBody>
              <a:bodyPr wrap="square" lIns="91440" tIns="45720" rIns="91440" bIns="45720" rtlCol="0" anchor="t">
                <a:spAutoFit/>
              </a:bodyPr>
              <a:lstStyle/>
              <a:p>
                <a:pPr marL="0" marR="0" lvl="0" indent="0" defTabSz="457189" rtl="0" eaLnBrk="1" fontAlgn="auto" latinLnBrk="0" hangingPunct="1">
                  <a:lnSpc>
                    <a:spcPct val="90000"/>
                  </a:lnSpc>
                  <a:spcBef>
                    <a:spcPts val="300"/>
                  </a:spcBef>
                  <a:spcAft>
                    <a:spcPts val="0"/>
                  </a:spcAft>
                  <a:buClrTx/>
                  <a:buSzTx/>
                  <a:buFontTx/>
                  <a:buNone/>
                  <a:tabLst/>
                  <a:defRPr/>
                </a:pPr>
                <a:r>
                  <a:rPr lang="es-PE" sz="1000" b="1" dirty="0">
                    <a:latin typeface="Arial" panose="020B0604020202020204"/>
                    <a:ea typeface="Inter" panose="020B0502030000000004" pitchFamily="34" charset="0"/>
                    <a:cs typeface="Calibri" panose="020F0502020204030204" pitchFamily="34" charset="0"/>
                  </a:rPr>
                  <a:t>Internet </a:t>
                </a:r>
                <a:r>
                  <a:rPr lang="es-PE" sz="1000" b="1" dirty="0" err="1">
                    <a:latin typeface="Arial" panose="020B0604020202020204"/>
                    <a:ea typeface="Inter" panose="020B0502030000000004" pitchFamily="34" charset="0"/>
                    <a:cs typeface="Calibri" panose="020F0502020204030204" pitchFamily="34" charset="0"/>
                  </a:rPr>
                  <a:t>Websites</a:t>
                </a:r>
                <a:endParaRPr lang="es-PE" sz="2000" b="1" dirty="0"/>
              </a:p>
            </p:txBody>
          </p:sp>
          <p:sp>
            <p:nvSpPr>
              <p:cNvPr id="6" name="Rectangle: Rounded Corners 5">
                <a:extLst>
                  <a:ext uri="{FF2B5EF4-FFF2-40B4-BE49-F238E27FC236}">
                    <a16:creationId xmlns:a16="http://schemas.microsoft.com/office/drawing/2014/main" id="{99CCDC0C-8A9A-72B9-6C32-A57BA109A58A}"/>
                  </a:ext>
                </a:extLst>
              </p:cNvPr>
              <p:cNvSpPr/>
              <p:nvPr/>
            </p:nvSpPr>
            <p:spPr>
              <a:xfrm>
                <a:off x="5220551" y="1789237"/>
                <a:ext cx="5241477" cy="2174835"/>
              </a:xfrm>
              <a:prstGeom prst="round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3" name="Rectangle: Rounded Corners 62">
                <a:extLst>
                  <a:ext uri="{FF2B5EF4-FFF2-40B4-BE49-F238E27FC236}">
                    <a16:creationId xmlns:a16="http://schemas.microsoft.com/office/drawing/2014/main" id="{1F430F2B-6CBA-BE8F-901D-C5585A287B38}"/>
                  </a:ext>
                </a:extLst>
              </p:cNvPr>
              <p:cNvSpPr/>
              <p:nvPr/>
            </p:nvSpPr>
            <p:spPr>
              <a:xfrm>
                <a:off x="5232320" y="4032987"/>
                <a:ext cx="5241476" cy="2240904"/>
              </a:xfrm>
              <a:prstGeom prst="roundRect">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130" name="Group 129">
                <a:extLst>
                  <a:ext uri="{FF2B5EF4-FFF2-40B4-BE49-F238E27FC236}">
                    <a16:creationId xmlns:a16="http://schemas.microsoft.com/office/drawing/2014/main" id="{075225A2-36BE-0FAE-E52B-59B0D17B3E0B}"/>
                  </a:ext>
                </a:extLst>
              </p:cNvPr>
              <p:cNvGrpSpPr/>
              <p:nvPr/>
            </p:nvGrpSpPr>
            <p:grpSpPr>
              <a:xfrm>
                <a:off x="5536734" y="1574616"/>
                <a:ext cx="2711172" cy="346834"/>
                <a:chOff x="6157674" y="1391073"/>
                <a:chExt cx="2711172" cy="346834"/>
              </a:xfrm>
            </p:grpSpPr>
            <p:sp>
              <p:nvSpPr>
                <p:cNvPr id="128" name="Rectangle: Rounded Corners 127">
                  <a:extLst>
                    <a:ext uri="{FF2B5EF4-FFF2-40B4-BE49-F238E27FC236}">
                      <a16:creationId xmlns:a16="http://schemas.microsoft.com/office/drawing/2014/main" id="{A7958A4C-6EAB-F372-2026-3376AC695218}"/>
                    </a:ext>
                  </a:extLst>
                </p:cNvPr>
                <p:cNvSpPr/>
                <p:nvPr/>
              </p:nvSpPr>
              <p:spPr>
                <a:xfrm>
                  <a:off x="6157674" y="1391073"/>
                  <a:ext cx="2711172" cy="346834"/>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9" name="TextBox 128">
                  <a:extLst>
                    <a:ext uri="{FF2B5EF4-FFF2-40B4-BE49-F238E27FC236}">
                      <a16:creationId xmlns:a16="http://schemas.microsoft.com/office/drawing/2014/main" id="{E66033B9-A87B-B36E-8E03-E569E9E995D6}"/>
                    </a:ext>
                  </a:extLst>
                </p:cNvPr>
                <p:cNvSpPr txBox="1"/>
                <p:nvPr/>
              </p:nvSpPr>
              <p:spPr>
                <a:xfrm>
                  <a:off x="6285661" y="1437717"/>
                  <a:ext cx="2472067" cy="258532"/>
                </a:xfrm>
                <a:prstGeom prst="rect">
                  <a:avLst/>
                </a:prstGeom>
                <a:noFill/>
              </p:spPr>
              <p:txBody>
                <a:bodyPr wrap="square" lIns="91440" tIns="45720" rIns="91440" bIns="45720" rtlCol="0" anchor="t">
                  <a:spAutoFit/>
                </a:bodyPr>
                <a:lstStyle/>
                <a:p>
                  <a:pPr marL="0" marR="0" lvl="0" indent="0" defTabSz="457189" rtl="0" eaLnBrk="1" fontAlgn="auto" latinLnBrk="0" hangingPunct="1">
                    <a:lnSpc>
                      <a:spcPct val="90000"/>
                    </a:lnSpc>
                    <a:spcBef>
                      <a:spcPts val="300"/>
                    </a:spcBef>
                    <a:spcAft>
                      <a:spcPts val="0"/>
                    </a:spcAft>
                    <a:buClrTx/>
                    <a:buSzTx/>
                    <a:buFontTx/>
                    <a:buNone/>
                    <a:tabLst/>
                    <a:defRPr/>
                  </a:pPr>
                  <a:r>
                    <a:rPr lang="en-US" sz="1200" b="1" dirty="0">
                      <a:solidFill>
                        <a:schemeClr val="bg1"/>
                      </a:solidFill>
                      <a:latin typeface="Arial" panose="020B0604020202020204"/>
                      <a:ea typeface="Inter" panose="020B0502030000000004" pitchFamily="34" charset="0"/>
                      <a:cs typeface="Calibri" panose="020F0502020204030204" pitchFamily="34" charset="0"/>
                    </a:rPr>
                    <a:t>Secure Private Access (SPA)</a:t>
                  </a:r>
                  <a:endParaRPr lang="en-US" sz="3200" b="1" dirty="0">
                    <a:solidFill>
                      <a:schemeClr val="bg1"/>
                    </a:solidFill>
                  </a:endParaRPr>
                </a:p>
              </p:txBody>
            </p:sp>
          </p:grpSp>
          <p:grpSp>
            <p:nvGrpSpPr>
              <p:cNvPr id="183" name="Group 182">
                <a:extLst>
                  <a:ext uri="{FF2B5EF4-FFF2-40B4-BE49-F238E27FC236}">
                    <a16:creationId xmlns:a16="http://schemas.microsoft.com/office/drawing/2014/main" id="{7A1CB358-B499-7E01-5372-38DECA0AC465}"/>
                  </a:ext>
                </a:extLst>
              </p:cNvPr>
              <p:cNvGrpSpPr/>
              <p:nvPr/>
            </p:nvGrpSpPr>
            <p:grpSpPr>
              <a:xfrm>
                <a:off x="5533884" y="6155717"/>
                <a:ext cx="2711172" cy="346834"/>
                <a:chOff x="6154824" y="5862004"/>
                <a:chExt cx="2711172" cy="346834"/>
              </a:xfrm>
            </p:grpSpPr>
            <p:sp>
              <p:nvSpPr>
                <p:cNvPr id="132" name="Rectangle: Rounded Corners 131">
                  <a:extLst>
                    <a:ext uri="{FF2B5EF4-FFF2-40B4-BE49-F238E27FC236}">
                      <a16:creationId xmlns:a16="http://schemas.microsoft.com/office/drawing/2014/main" id="{98C97266-DFD4-5282-BB1B-FDC385B40E4C}"/>
                    </a:ext>
                  </a:extLst>
                </p:cNvPr>
                <p:cNvSpPr/>
                <p:nvPr/>
              </p:nvSpPr>
              <p:spPr>
                <a:xfrm>
                  <a:off x="6154824" y="5862004"/>
                  <a:ext cx="2711172" cy="346834"/>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33" name="TextBox 132">
                  <a:extLst>
                    <a:ext uri="{FF2B5EF4-FFF2-40B4-BE49-F238E27FC236}">
                      <a16:creationId xmlns:a16="http://schemas.microsoft.com/office/drawing/2014/main" id="{5BB3E0CF-070C-FDCF-DF29-B0451087DA62}"/>
                    </a:ext>
                  </a:extLst>
                </p:cNvPr>
                <p:cNvSpPr txBox="1"/>
                <p:nvPr/>
              </p:nvSpPr>
              <p:spPr>
                <a:xfrm>
                  <a:off x="6282811" y="5919665"/>
                  <a:ext cx="2472067" cy="258532"/>
                </a:xfrm>
                <a:prstGeom prst="rect">
                  <a:avLst/>
                </a:prstGeom>
                <a:noFill/>
              </p:spPr>
              <p:txBody>
                <a:bodyPr wrap="square" lIns="91440" tIns="45720" rIns="91440" bIns="45720" rtlCol="0" anchor="t">
                  <a:spAutoFit/>
                </a:bodyPr>
                <a:lstStyle/>
                <a:p>
                  <a:pPr marL="0" marR="0" lvl="0" indent="0" defTabSz="457189" rtl="0" eaLnBrk="1" fontAlgn="auto" latinLnBrk="0" hangingPunct="1">
                    <a:lnSpc>
                      <a:spcPct val="90000"/>
                    </a:lnSpc>
                    <a:spcBef>
                      <a:spcPts val="300"/>
                    </a:spcBef>
                    <a:spcAft>
                      <a:spcPts val="0"/>
                    </a:spcAft>
                    <a:buClrTx/>
                    <a:buSzTx/>
                    <a:buFontTx/>
                    <a:buNone/>
                    <a:tabLst/>
                    <a:defRPr/>
                  </a:pPr>
                  <a:r>
                    <a:rPr lang="en-US" sz="1200" b="1" dirty="0">
                      <a:solidFill>
                        <a:schemeClr val="bg1"/>
                      </a:solidFill>
                      <a:latin typeface="Arial" panose="020B0604020202020204"/>
                      <a:ea typeface="Inter" panose="020B0502030000000004" pitchFamily="34" charset="0"/>
                      <a:cs typeface="Calibri" panose="020F0502020204030204" pitchFamily="34" charset="0"/>
                    </a:rPr>
                    <a:t>Secure Internet Access (SIA)</a:t>
                  </a:r>
                  <a:endParaRPr lang="en-US" sz="3200" b="1" dirty="0">
                    <a:solidFill>
                      <a:schemeClr val="bg1"/>
                    </a:solidFill>
                  </a:endParaRPr>
                </a:p>
              </p:txBody>
            </p:sp>
          </p:grpSp>
          <p:grpSp>
            <p:nvGrpSpPr>
              <p:cNvPr id="186" name="Group 185">
                <a:extLst>
                  <a:ext uri="{FF2B5EF4-FFF2-40B4-BE49-F238E27FC236}">
                    <a16:creationId xmlns:a16="http://schemas.microsoft.com/office/drawing/2014/main" id="{72198DB1-CD9A-83B4-C390-ECA40435E4E6}"/>
                  </a:ext>
                </a:extLst>
              </p:cNvPr>
              <p:cNvGrpSpPr/>
              <p:nvPr/>
            </p:nvGrpSpPr>
            <p:grpSpPr>
              <a:xfrm>
                <a:off x="7368685" y="1931152"/>
                <a:ext cx="1664498" cy="988193"/>
                <a:chOff x="11195100" y="2054422"/>
                <a:chExt cx="1664498" cy="988193"/>
              </a:xfrm>
            </p:grpSpPr>
            <p:pic>
              <p:nvPicPr>
                <p:cNvPr id="177" name="Picture 1">
                  <a:extLst>
                    <a:ext uri="{FF2B5EF4-FFF2-40B4-BE49-F238E27FC236}">
                      <a16:creationId xmlns:a16="http://schemas.microsoft.com/office/drawing/2014/main" id="{EC570065-7EFD-E15A-E2C1-4591510E38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666751" y="2354136"/>
                  <a:ext cx="326957" cy="352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8" name="Grupo 266">
                  <a:extLst>
                    <a:ext uri="{FF2B5EF4-FFF2-40B4-BE49-F238E27FC236}">
                      <a16:creationId xmlns:a16="http://schemas.microsoft.com/office/drawing/2014/main" id="{A144199F-65E2-A0DA-DA17-2BB19A8700B1}"/>
                    </a:ext>
                  </a:extLst>
                </p:cNvPr>
                <p:cNvGrpSpPr/>
                <p:nvPr/>
              </p:nvGrpSpPr>
              <p:grpSpPr>
                <a:xfrm>
                  <a:off x="12189305" y="2415934"/>
                  <a:ext cx="200469" cy="223342"/>
                  <a:chOff x="6518282" y="1131149"/>
                  <a:chExt cx="552450" cy="495300"/>
                </a:xfrm>
                <a:solidFill>
                  <a:srgbClr val="29384D"/>
                </a:solidFill>
              </p:grpSpPr>
              <p:sp>
                <p:nvSpPr>
                  <p:cNvPr id="180" name="Freeform 33">
                    <a:extLst>
                      <a:ext uri="{FF2B5EF4-FFF2-40B4-BE49-F238E27FC236}">
                        <a16:creationId xmlns:a16="http://schemas.microsoft.com/office/drawing/2014/main" id="{AE7A78B6-7C83-FA52-D21C-B71318EB3B0C}"/>
                      </a:ext>
                    </a:extLst>
                  </p:cNvPr>
                  <p:cNvSpPr>
                    <a:spLocks noEditPoints="1"/>
                  </p:cNvSpPr>
                  <p:nvPr/>
                </p:nvSpPr>
                <p:spPr bwMode="auto">
                  <a:xfrm>
                    <a:off x="6518282" y="1131149"/>
                    <a:ext cx="552450" cy="495300"/>
                  </a:xfrm>
                  <a:custGeom>
                    <a:avLst/>
                    <a:gdLst>
                      <a:gd name="T0" fmla="*/ 236 w 236"/>
                      <a:gd name="T1" fmla="*/ 86 h 204"/>
                      <a:gd name="T2" fmla="*/ 236 w 236"/>
                      <a:gd name="T3" fmla="*/ 22 h 204"/>
                      <a:gd name="T4" fmla="*/ 214 w 236"/>
                      <a:gd name="T5" fmla="*/ 0 h 204"/>
                      <a:gd name="T6" fmla="*/ 22 w 236"/>
                      <a:gd name="T7" fmla="*/ 0 h 204"/>
                      <a:gd name="T8" fmla="*/ 0 w 236"/>
                      <a:gd name="T9" fmla="*/ 22 h 204"/>
                      <a:gd name="T10" fmla="*/ 0 w 236"/>
                      <a:gd name="T11" fmla="*/ 86 h 204"/>
                      <a:gd name="T12" fmla="*/ 7 w 236"/>
                      <a:gd name="T13" fmla="*/ 102 h 204"/>
                      <a:gd name="T14" fmla="*/ 0 w 236"/>
                      <a:gd name="T15" fmla="*/ 118 h 204"/>
                      <a:gd name="T16" fmla="*/ 0 w 236"/>
                      <a:gd name="T17" fmla="*/ 182 h 204"/>
                      <a:gd name="T18" fmla="*/ 22 w 236"/>
                      <a:gd name="T19" fmla="*/ 204 h 204"/>
                      <a:gd name="T20" fmla="*/ 214 w 236"/>
                      <a:gd name="T21" fmla="*/ 204 h 204"/>
                      <a:gd name="T22" fmla="*/ 236 w 236"/>
                      <a:gd name="T23" fmla="*/ 182 h 204"/>
                      <a:gd name="T24" fmla="*/ 236 w 236"/>
                      <a:gd name="T25" fmla="*/ 118 h 204"/>
                      <a:gd name="T26" fmla="*/ 229 w 236"/>
                      <a:gd name="T27" fmla="*/ 102 h 204"/>
                      <a:gd name="T28" fmla="*/ 236 w 236"/>
                      <a:gd name="T29" fmla="*/ 86 h 204"/>
                      <a:gd name="T30" fmla="*/ 224 w 236"/>
                      <a:gd name="T31" fmla="*/ 118 h 204"/>
                      <a:gd name="T32" fmla="*/ 224 w 236"/>
                      <a:gd name="T33" fmla="*/ 182 h 204"/>
                      <a:gd name="T34" fmla="*/ 214 w 236"/>
                      <a:gd name="T35" fmla="*/ 192 h 204"/>
                      <a:gd name="T36" fmla="*/ 22 w 236"/>
                      <a:gd name="T37" fmla="*/ 192 h 204"/>
                      <a:gd name="T38" fmla="*/ 12 w 236"/>
                      <a:gd name="T39" fmla="*/ 182 h 204"/>
                      <a:gd name="T40" fmla="*/ 12 w 236"/>
                      <a:gd name="T41" fmla="*/ 118 h 204"/>
                      <a:gd name="T42" fmla="*/ 22 w 236"/>
                      <a:gd name="T43" fmla="*/ 108 h 204"/>
                      <a:gd name="T44" fmla="*/ 214 w 236"/>
                      <a:gd name="T45" fmla="*/ 108 h 204"/>
                      <a:gd name="T46" fmla="*/ 224 w 236"/>
                      <a:gd name="T47" fmla="*/ 118 h 204"/>
                      <a:gd name="T48" fmla="*/ 22 w 236"/>
                      <a:gd name="T49" fmla="*/ 96 h 204"/>
                      <a:gd name="T50" fmla="*/ 12 w 236"/>
                      <a:gd name="T51" fmla="*/ 86 h 204"/>
                      <a:gd name="T52" fmla="*/ 12 w 236"/>
                      <a:gd name="T53" fmla="*/ 22 h 204"/>
                      <a:gd name="T54" fmla="*/ 22 w 236"/>
                      <a:gd name="T55" fmla="*/ 12 h 204"/>
                      <a:gd name="T56" fmla="*/ 214 w 236"/>
                      <a:gd name="T57" fmla="*/ 12 h 204"/>
                      <a:gd name="T58" fmla="*/ 224 w 236"/>
                      <a:gd name="T59" fmla="*/ 22 h 204"/>
                      <a:gd name="T60" fmla="*/ 224 w 236"/>
                      <a:gd name="T61" fmla="*/ 86 h 204"/>
                      <a:gd name="T62" fmla="*/ 214 w 236"/>
                      <a:gd name="T63" fmla="*/ 96 h 204"/>
                      <a:gd name="T64" fmla="*/ 22 w 236"/>
                      <a:gd name="T65" fmla="*/ 96 h 204"/>
                      <a:gd name="T66" fmla="*/ 148 w 236"/>
                      <a:gd name="T67" fmla="*/ 54 h 204"/>
                      <a:gd name="T68" fmla="*/ 142 w 236"/>
                      <a:gd name="T69" fmla="*/ 60 h 204"/>
                      <a:gd name="T70" fmla="*/ 46 w 236"/>
                      <a:gd name="T71" fmla="*/ 60 h 204"/>
                      <a:gd name="T72" fmla="*/ 40 w 236"/>
                      <a:gd name="T73" fmla="*/ 54 h 204"/>
                      <a:gd name="T74" fmla="*/ 46 w 236"/>
                      <a:gd name="T75" fmla="*/ 48 h 204"/>
                      <a:gd name="T76" fmla="*/ 142 w 236"/>
                      <a:gd name="T77" fmla="*/ 48 h 204"/>
                      <a:gd name="T78" fmla="*/ 148 w 236"/>
                      <a:gd name="T79" fmla="*/ 54 h 204"/>
                      <a:gd name="T80" fmla="*/ 40 w 236"/>
                      <a:gd name="T81" fmla="*/ 150 h 204"/>
                      <a:gd name="T82" fmla="*/ 46 w 236"/>
                      <a:gd name="T83" fmla="*/ 144 h 204"/>
                      <a:gd name="T84" fmla="*/ 142 w 236"/>
                      <a:gd name="T85" fmla="*/ 144 h 204"/>
                      <a:gd name="T86" fmla="*/ 148 w 236"/>
                      <a:gd name="T87" fmla="*/ 150 h 204"/>
                      <a:gd name="T88" fmla="*/ 142 w 236"/>
                      <a:gd name="T89" fmla="*/ 156 h 204"/>
                      <a:gd name="T90" fmla="*/ 46 w 236"/>
                      <a:gd name="T91" fmla="*/ 156 h 204"/>
                      <a:gd name="T92" fmla="*/ 40 w 236"/>
                      <a:gd name="T93" fmla="*/ 15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6" h="204">
                        <a:moveTo>
                          <a:pt x="236" y="86"/>
                        </a:moveTo>
                        <a:cubicBezTo>
                          <a:pt x="236" y="22"/>
                          <a:pt x="236" y="22"/>
                          <a:pt x="236" y="22"/>
                        </a:cubicBezTo>
                        <a:cubicBezTo>
                          <a:pt x="236" y="10"/>
                          <a:pt x="226" y="0"/>
                          <a:pt x="214" y="0"/>
                        </a:cubicBezTo>
                        <a:cubicBezTo>
                          <a:pt x="22" y="0"/>
                          <a:pt x="22" y="0"/>
                          <a:pt x="22" y="0"/>
                        </a:cubicBezTo>
                        <a:cubicBezTo>
                          <a:pt x="10" y="0"/>
                          <a:pt x="0" y="10"/>
                          <a:pt x="0" y="22"/>
                        </a:cubicBezTo>
                        <a:cubicBezTo>
                          <a:pt x="0" y="86"/>
                          <a:pt x="0" y="86"/>
                          <a:pt x="0" y="86"/>
                        </a:cubicBezTo>
                        <a:cubicBezTo>
                          <a:pt x="0" y="92"/>
                          <a:pt x="3" y="98"/>
                          <a:pt x="7" y="102"/>
                        </a:cubicBezTo>
                        <a:cubicBezTo>
                          <a:pt x="3" y="106"/>
                          <a:pt x="0" y="112"/>
                          <a:pt x="0" y="118"/>
                        </a:cubicBezTo>
                        <a:cubicBezTo>
                          <a:pt x="0" y="182"/>
                          <a:pt x="0" y="182"/>
                          <a:pt x="0" y="182"/>
                        </a:cubicBezTo>
                        <a:cubicBezTo>
                          <a:pt x="0" y="194"/>
                          <a:pt x="10" y="204"/>
                          <a:pt x="22" y="204"/>
                        </a:cubicBezTo>
                        <a:cubicBezTo>
                          <a:pt x="214" y="204"/>
                          <a:pt x="214" y="204"/>
                          <a:pt x="214" y="204"/>
                        </a:cubicBezTo>
                        <a:cubicBezTo>
                          <a:pt x="226" y="204"/>
                          <a:pt x="236" y="194"/>
                          <a:pt x="236" y="182"/>
                        </a:cubicBezTo>
                        <a:cubicBezTo>
                          <a:pt x="236" y="118"/>
                          <a:pt x="236" y="118"/>
                          <a:pt x="236" y="118"/>
                        </a:cubicBezTo>
                        <a:cubicBezTo>
                          <a:pt x="236" y="112"/>
                          <a:pt x="233" y="106"/>
                          <a:pt x="229" y="102"/>
                        </a:cubicBezTo>
                        <a:cubicBezTo>
                          <a:pt x="233" y="98"/>
                          <a:pt x="236" y="92"/>
                          <a:pt x="236" y="86"/>
                        </a:cubicBezTo>
                        <a:close/>
                        <a:moveTo>
                          <a:pt x="224" y="118"/>
                        </a:moveTo>
                        <a:cubicBezTo>
                          <a:pt x="224" y="182"/>
                          <a:pt x="224" y="182"/>
                          <a:pt x="224" y="182"/>
                        </a:cubicBezTo>
                        <a:cubicBezTo>
                          <a:pt x="224" y="188"/>
                          <a:pt x="220" y="192"/>
                          <a:pt x="214" y="192"/>
                        </a:cubicBezTo>
                        <a:cubicBezTo>
                          <a:pt x="22" y="192"/>
                          <a:pt x="22" y="192"/>
                          <a:pt x="22" y="192"/>
                        </a:cubicBezTo>
                        <a:cubicBezTo>
                          <a:pt x="16" y="192"/>
                          <a:pt x="12" y="188"/>
                          <a:pt x="12" y="182"/>
                        </a:cubicBezTo>
                        <a:cubicBezTo>
                          <a:pt x="12" y="118"/>
                          <a:pt x="12" y="118"/>
                          <a:pt x="12" y="118"/>
                        </a:cubicBezTo>
                        <a:cubicBezTo>
                          <a:pt x="12" y="112"/>
                          <a:pt x="16" y="108"/>
                          <a:pt x="22" y="108"/>
                        </a:cubicBezTo>
                        <a:cubicBezTo>
                          <a:pt x="214" y="108"/>
                          <a:pt x="214" y="108"/>
                          <a:pt x="214" y="108"/>
                        </a:cubicBezTo>
                        <a:cubicBezTo>
                          <a:pt x="220" y="108"/>
                          <a:pt x="224" y="112"/>
                          <a:pt x="224" y="118"/>
                        </a:cubicBezTo>
                        <a:close/>
                        <a:moveTo>
                          <a:pt x="22" y="96"/>
                        </a:moveTo>
                        <a:cubicBezTo>
                          <a:pt x="16" y="96"/>
                          <a:pt x="12" y="92"/>
                          <a:pt x="12" y="86"/>
                        </a:cubicBezTo>
                        <a:cubicBezTo>
                          <a:pt x="12" y="22"/>
                          <a:pt x="12" y="22"/>
                          <a:pt x="12" y="22"/>
                        </a:cubicBezTo>
                        <a:cubicBezTo>
                          <a:pt x="12" y="16"/>
                          <a:pt x="16" y="12"/>
                          <a:pt x="22" y="12"/>
                        </a:cubicBezTo>
                        <a:cubicBezTo>
                          <a:pt x="214" y="12"/>
                          <a:pt x="214" y="12"/>
                          <a:pt x="214" y="12"/>
                        </a:cubicBezTo>
                        <a:cubicBezTo>
                          <a:pt x="220" y="12"/>
                          <a:pt x="224" y="16"/>
                          <a:pt x="224" y="22"/>
                        </a:cubicBezTo>
                        <a:cubicBezTo>
                          <a:pt x="224" y="86"/>
                          <a:pt x="224" y="86"/>
                          <a:pt x="224" y="86"/>
                        </a:cubicBezTo>
                        <a:cubicBezTo>
                          <a:pt x="224" y="92"/>
                          <a:pt x="220" y="96"/>
                          <a:pt x="214" y="96"/>
                        </a:cubicBezTo>
                        <a:lnTo>
                          <a:pt x="22" y="96"/>
                        </a:lnTo>
                        <a:close/>
                        <a:moveTo>
                          <a:pt x="148" y="54"/>
                        </a:moveTo>
                        <a:cubicBezTo>
                          <a:pt x="148" y="57"/>
                          <a:pt x="145" y="60"/>
                          <a:pt x="142" y="60"/>
                        </a:cubicBezTo>
                        <a:cubicBezTo>
                          <a:pt x="46" y="60"/>
                          <a:pt x="46" y="60"/>
                          <a:pt x="46" y="60"/>
                        </a:cubicBezTo>
                        <a:cubicBezTo>
                          <a:pt x="43" y="60"/>
                          <a:pt x="40" y="57"/>
                          <a:pt x="40" y="54"/>
                        </a:cubicBezTo>
                        <a:cubicBezTo>
                          <a:pt x="40" y="51"/>
                          <a:pt x="43" y="48"/>
                          <a:pt x="46" y="48"/>
                        </a:cubicBezTo>
                        <a:cubicBezTo>
                          <a:pt x="142" y="48"/>
                          <a:pt x="142" y="48"/>
                          <a:pt x="142" y="48"/>
                        </a:cubicBezTo>
                        <a:cubicBezTo>
                          <a:pt x="145" y="48"/>
                          <a:pt x="148" y="51"/>
                          <a:pt x="148" y="54"/>
                        </a:cubicBezTo>
                        <a:close/>
                        <a:moveTo>
                          <a:pt x="40" y="150"/>
                        </a:moveTo>
                        <a:cubicBezTo>
                          <a:pt x="40" y="147"/>
                          <a:pt x="43" y="144"/>
                          <a:pt x="46" y="144"/>
                        </a:cubicBezTo>
                        <a:cubicBezTo>
                          <a:pt x="142" y="144"/>
                          <a:pt x="142" y="144"/>
                          <a:pt x="142" y="144"/>
                        </a:cubicBezTo>
                        <a:cubicBezTo>
                          <a:pt x="145" y="144"/>
                          <a:pt x="148" y="147"/>
                          <a:pt x="148" y="150"/>
                        </a:cubicBezTo>
                        <a:cubicBezTo>
                          <a:pt x="148" y="153"/>
                          <a:pt x="145" y="156"/>
                          <a:pt x="142" y="156"/>
                        </a:cubicBezTo>
                        <a:cubicBezTo>
                          <a:pt x="46" y="156"/>
                          <a:pt x="46" y="156"/>
                          <a:pt x="46" y="156"/>
                        </a:cubicBezTo>
                        <a:cubicBezTo>
                          <a:pt x="43" y="156"/>
                          <a:pt x="40" y="153"/>
                          <a:pt x="40" y="15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Oval 34">
                    <a:extLst>
                      <a:ext uri="{FF2B5EF4-FFF2-40B4-BE49-F238E27FC236}">
                        <a16:creationId xmlns:a16="http://schemas.microsoft.com/office/drawing/2014/main" id="{E5633336-344C-35B8-5F70-ABF96E2E2A58}"/>
                      </a:ext>
                    </a:extLst>
                  </p:cNvPr>
                  <p:cNvSpPr>
                    <a:spLocks noChangeArrowheads="1"/>
                  </p:cNvSpPr>
                  <p:nvPr/>
                </p:nvSpPr>
                <p:spPr bwMode="auto">
                  <a:xfrm>
                    <a:off x="6931032" y="1227987"/>
                    <a:ext cx="65088" cy="682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Oval 35">
                    <a:extLst>
                      <a:ext uri="{FF2B5EF4-FFF2-40B4-BE49-F238E27FC236}">
                        <a16:creationId xmlns:a16="http://schemas.microsoft.com/office/drawing/2014/main" id="{5BB9CB3A-4319-8C86-D3ED-A95BB74B5502}"/>
                      </a:ext>
                    </a:extLst>
                  </p:cNvPr>
                  <p:cNvSpPr>
                    <a:spLocks noChangeArrowheads="1"/>
                  </p:cNvSpPr>
                  <p:nvPr/>
                </p:nvSpPr>
                <p:spPr bwMode="auto">
                  <a:xfrm>
                    <a:off x="6931032" y="1461349"/>
                    <a:ext cx="65088" cy="6826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79" name="TextBox 178">
                  <a:extLst>
                    <a:ext uri="{FF2B5EF4-FFF2-40B4-BE49-F238E27FC236}">
                      <a16:creationId xmlns:a16="http://schemas.microsoft.com/office/drawing/2014/main" id="{EC30AE02-9383-A065-0C02-EC26F05FB446}"/>
                    </a:ext>
                  </a:extLst>
                </p:cNvPr>
                <p:cNvSpPr txBox="1"/>
                <p:nvPr/>
              </p:nvSpPr>
              <p:spPr>
                <a:xfrm>
                  <a:off x="11352237" y="2701484"/>
                  <a:ext cx="1299191" cy="203133"/>
                </a:xfrm>
                <a:prstGeom prst="rect">
                  <a:avLst/>
                </a:prstGeom>
                <a:noFill/>
              </p:spPr>
              <p:txBody>
                <a:bodyPr wrap="square" lIns="91440" tIns="45720" rIns="91440" bIns="45720" rtlCol="0" anchor="t">
                  <a:spAutoFit/>
                </a:bodyPr>
                <a:lstStyle/>
                <a:p>
                  <a:pPr marL="0" marR="0" lvl="0" indent="0" algn="ctr" defTabSz="457189" rtl="0" eaLnBrk="1" fontAlgn="auto" latinLnBrk="0" hangingPunct="1">
                    <a:lnSpc>
                      <a:spcPct val="90000"/>
                    </a:lnSpc>
                    <a:spcBef>
                      <a:spcPts val="300"/>
                    </a:spcBef>
                    <a:spcAft>
                      <a:spcPts val="0"/>
                    </a:spcAft>
                    <a:buClrTx/>
                    <a:buSzTx/>
                    <a:buFontTx/>
                    <a:buNone/>
                    <a:tabLst/>
                    <a:defRPr/>
                  </a:pPr>
                  <a:r>
                    <a:rPr lang="es-PE" sz="800" b="1" dirty="0">
                      <a:latin typeface="Arial" panose="020B0604020202020204"/>
                      <a:ea typeface="Inter" panose="020B0502030000000004" pitchFamily="34" charset="0"/>
                      <a:cs typeface="Calibri" panose="020F0502020204030204" pitchFamily="34" charset="0"/>
                    </a:rPr>
                    <a:t>Recursos </a:t>
                  </a:r>
                  <a:r>
                    <a:rPr lang="es-PE" sz="800" b="1" dirty="0" err="1">
                      <a:latin typeface="Arial" panose="020B0604020202020204"/>
                      <a:ea typeface="Inter" panose="020B0502030000000004" pitchFamily="34" charset="0"/>
                      <a:cs typeface="Calibri" panose="020F0502020204030204" pitchFamily="34" charset="0"/>
                    </a:rPr>
                    <a:t>On</a:t>
                  </a:r>
                  <a:r>
                    <a:rPr lang="es-PE" sz="800" b="1" dirty="0">
                      <a:latin typeface="Arial" panose="020B0604020202020204"/>
                      <a:ea typeface="Inter" panose="020B0502030000000004" pitchFamily="34" charset="0"/>
                      <a:cs typeface="Calibri" panose="020F0502020204030204" pitchFamily="34" charset="0"/>
                    </a:rPr>
                    <a:t>-Premise</a:t>
                  </a:r>
                  <a:endParaRPr lang="es-PE" sz="1600" b="1" dirty="0"/>
                </a:p>
              </p:txBody>
            </p:sp>
            <p:pic>
              <p:nvPicPr>
                <p:cNvPr id="47" name="Graphic 46" descr="Cloud">
                  <a:extLst>
                    <a:ext uri="{FF2B5EF4-FFF2-40B4-BE49-F238E27FC236}">
                      <a16:creationId xmlns:a16="http://schemas.microsoft.com/office/drawing/2014/main" id="{5B630A4F-DF6A-CBB6-9119-6EDDBB2B9AD6}"/>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4140" t="21631" r="3367" b="23457"/>
                <a:stretch/>
              </p:blipFill>
              <p:spPr>
                <a:xfrm>
                  <a:off x="11195100" y="2054422"/>
                  <a:ext cx="1664498" cy="988193"/>
                </a:xfrm>
                <a:prstGeom prst="rect">
                  <a:avLst/>
                </a:prstGeom>
              </p:spPr>
            </p:pic>
          </p:grpSp>
          <p:grpSp>
            <p:nvGrpSpPr>
              <p:cNvPr id="189" name="Group 188">
                <a:extLst>
                  <a:ext uri="{FF2B5EF4-FFF2-40B4-BE49-F238E27FC236}">
                    <a16:creationId xmlns:a16="http://schemas.microsoft.com/office/drawing/2014/main" id="{C93FA641-0188-32E0-5699-E23629F5792D}"/>
                  </a:ext>
                </a:extLst>
              </p:cNvPr>
              <p:cNvGrpSpPr/>
              <p:nvPr/>
            </p:nvGrpSpPr>
            <p:grpSpPr>
              <a:xfrm>
                <a:off x="7343168" y="2928689"/>
                <a:ext cx="1664498" cy="988193"/>
                <a:chOff x="12319236" y="1401220"/>
                <a:chExt cx="1664498" cy="988193"/>
              </a:xfrm>
            </p:grpSpPr>
            <p:pic>
              <p:nvPicPr>
                <p:cNvPr id="158" name="Picture 157" descr="Logo&#10;&#10;Description automatically generated with medium confidence">
                  <a:extLst>
                    <a:ext uri="{FF2B5EF4-FFF2-40B4-BE49-F238E27FC236}">
                      <a16:creationId xmlns:a16="http://schemas.microsoft.com/office/drawing/2014/main" id="{B44E6F91-CE34-CC6C-9D31-59179D401A1D}"/>
                    </a:ext>
                  </a:extLst>
                </p:cNvPr>
                <p:cNvPicPr>
                  <a:picLocks noChangeAspect="1"/>
                </p:cNvPicPr>
                <p:nvPr/>
              </p:nvPicPr>
              <p:blipFill rotWithShape="1">
                <a:blip r:embed="rId6"/>
                <a:srcRect l="7897" t="28380" r="9371" b="24366"/>
                <a:stretch/>
              </p:blipFill>
              <p:spPr>
                <a:xfrm>
                  <a:off x="12500936" y="2086651"/>
                  <a:ext cx="554988" cy="212744"/>
                </a:xfrm>
                <a:prstGeom prst="rect">
                  <a:avLst/>
                </a:prstGeom>
              </p:spPr>
            </p:pic>
            <p:pic>
              <p:nvPicPr>
                <p:cNvPr id="159" name="Picture 158" descr="Icon&#10;&#10;Description automatically generated">
                  <a:extLst>
                    <a:ext uri="{FF2B5EF4-FFF2-40B4-BE49-F238E27FC236}">
                      <a16:creationId xmlns:a16="http://schemas.microsoft.com/office/drawing/2014/main" id="{FB64F879-63B6-5D39-CD98-AB2B20FABF2D}"/>
                    </a:ext>
                  </a:extLst>
                </p:cNvPr>
                <p:cNvPicPr>
                  <a:picLocks noChangeAspect="1"/>
                </p:cNvPicPr>
                <p:nvPr/>
              </p:nvPicPr>
              <p:blipFill rotWithShape="1">
                <a:blip r:embed="rId7"/>
                <a:srcRect l="24881" t="14862" r="25328" b="14394"/>
                <a:stretch/>
              </p:blipFill>
              <p:spPr>
                <a:xfrm>
                  <a:off x="12687451" y="1786890"/>
                  <a:ext cx="347330" cy="260820"/>
                </a:xfrm>
                <a:prstGeom prst="rect">
                  <a:avLst/>
                </a:prstGeom>
              </p:spPr>
            </p:pic>
            <p:pic>
              <p:nvPicPr>
                <p:cNvPr id="160" name="Picture 159" descr="A yellow and black logo&#10;&#10;Description automatically generated with low confidence">
                  <a:extLst>
                    <a:ext uri="{FF2B5EF4-FFF2-40B4-BE49-F238E27FC236}">
                      <a16:creationId xmlns:a16="http://schemas.microsoft.com/office/drawing/2014/main" id="{4A4ED111-4126-D974-A894-387119A5D803}"/>
                    </a:ext>
                  </a:extLst>
                </p:cNvPr>
                <p:cNvPicPr>
                  <a:picLocks noChangeAspect="1"/>
                </p:cNvPicPr>
                <p:nvPr/>
              </p:nvPicPr>
              <p:blipFill>
                <a:blip r:embed="rId8"/>
                <a:stretch>
                  <a:fillRect/>
                </a:stretch>
              </p:blipFill>
              <p:spPr>
                <a:xfrm>
                  <a:off x="13131525" y="1739298"/>
                  <a:ext cx="347331" cy="208975"/>
                </a:xfrm>
                <a:prstGeom prst="rect">
                  <a:avLst/>
                </a:prstGeom>
              </p:spPr>
            </p:pic>
            <p:pic>
              <p:nvPicPr>
                <p:cNvPr id="162" name="Picture 161" descr="A red and black logo&#10;&#10;Description automatically generated">
                  <a:extLst>
                    <a:ext uri="{FF2B5EF4-FFF2-40B4-BE49-F238E27FC236}">
                      <a16:creationId xmlns:a16="http://schemas.microsoft.com/office/drawing/2014/main" id="{FCCFB13D-42EB-A95E-CE0A-915D5315FF9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218326" y="2087270"/>
                  <a:ext cx="524802" cy="180509"/>
                </a:xfrm>
                <a:prstGeom prst="rect">
                  <a:avLst/>
                </a:prstGeom>
              </p:spPr>
            </p:pic>
            <p:pic>
              <p:nvPicPr>
                <p:cNvPr id="185" name="Graphic 184" descr="Cloud">
                  <a:extLst>
                    <a:ext uri="{FF2B5EF4-FFF2-40B4-BE49-F238E27FC236}">
                      <a16:creationId xmlns:a16="http://schemas.microsoft.com/office/drawing/2014/main" id="{7ADA2881-100A-FA06-EFAC-B20BE7C42AC6}"/>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4140" t="21631" r="3367" b="23457"/>
                <a:stretch/>
              </p:blipFill>
              <p:spPr>
                <a:xfrm>
                  <a:off x="12319236" y="1401220"/>
                  <a:ext cx="1664498" cy="988193"/>
                </a:xfrm>
                <a:prstGeom prst="rect">
                  <a:avLst/>
                </a:prstGeom>
              </p:spPr>
            </p:pic>
          </p:grpSp>
          <p:grpSp>
            <p:nvGrpSpPr>
              <p:cNvPr id="190" name="Group 189">
                <a:extLst>
                  <a:ext uri="{FF2B5EF4-FFF2-40B4-BE49-F238E27FC236}">
                    <a16:creationId xmlns:a16="http://schemas.microsoft.com/office/drawing/2014/main" id="{2B56A77B-52B8-41AE-93BB-BEE9D33F138D}"/>
                  </a:ext>
                </a:extLst>
              </p:cNvPr>
              <p:cNvGrpSpPr/>
              <p:nvPr/>
            </p:nvGrpSpPr>
            <p:grpSpPr>
              <a:xfrm>
                <a:off x="7386616" y="4076781"/>
                <a:ext cx="1664498" cy="988193"/>
                <a:chOff x="11020881" y="1388952"/>
                <a:chExt cx="1664498" cy="988193"/>
              </a:xfrm>
            </p:grpSpPr>
            <p:pic>
              <p:nvPicPr>
                <p:cNvPr id="170" name="Picture 169" descr="Logo&#10;&#10;Description automatically generated">
                  <a:extLst>
                    <a:ext uri="{FF2B5EF4-FFF2-40B4-BE49-F238E27FC236}">
                      <a16:creationId xmlns:a16="http://schemas.microsoft.com/office/drawing/2014/main" id="{2B528F74-C79D-85C7-380A-5BBC55247DCD}"/>
                    </a:ext>
                  </a:extLst>
                </p:cNvPr>
                <p:cNvPicPr>
                  <a:picLocks noChangeAspect="1"/>
                </p:cNvPicPr>
                <p:nvPr/>
              </p:nvPicPr>
              <p:blipFill rotWithShape="1">
                <a:blip r:embed="rId10"/>
                <a:srcRect t="35939" b="35558"/>
                <a:stretch/>
              </p:blipFill>
              <p:spPr>
                <a:xfrm>
                  <a:off x="11543706" y="1694857"/>
                  <a:ext cx="553019" cy="89258"/>
                </a:xfrm>
                <a:prstGeom prst="rect">
                  <a:avLst/>
                </a:prstGeom>
              </p:spPr>
            </p:pic>
            <p:pic>
              <p:nvPicPr>
                <p:cNvPr id="171" name="Picture 170" descr="A picture containing icon&#10;&#10;Description automatically generated">
                  <a:extLst>
                    <a:ext uri="{FF2B5EF4-FFF2-40B4-BE49-F238E27FC236}">
                      <a16:creationId xmlns:a16="http://schemas.microsoft.com/office/drawing/2014/main" id="{828D2F5B-B9F6-DBE6-D701-47CA7F251BAC}"/>
                    </a:ext>
                  </a:extLst>
                </p:cNvPr>
                <p:cNvPicPr>
                  <a:picLocks noChangeAspect="1"/>
                </p:cNvPicPr>
                <p:nvPr/>
              </p:nvPicPr>
              <p:blipFill>
                <a:blip r:embed="rId11"/>
                <a:stretch>
                  <a:fillRect/>
                </a:stretch>
              </p:blipFill>
              <p:spPr>
                <a:xfrm>
                  <a:off x="11616101" y="2040756"/>
                  <a:ext cx="340843" cy="239920"/>
                </a:xfrm>
                <a:prstGeom prst="rect">
                  <a:avLst/>
                </a:prstGeom>
              </p:spPr>
            </p:pic>
            <p:pic>
              <p:nvPicPr>
                <p:cNvPr id="173" name="Picture 172" descr="Logo, icon&#10;&#10;Description automatically generated">
                  <a:extLst>
                    <a:ext uri="{FF2B5EF4-FFF2-40B4-BE49-F238E27FC236}">
                      <a16:creationId xmlns:a16="http://schemas.microsoft.com/office/drawing/2014/main" id="{F4A4DA6D-7210-02D5-F082-F441127B291F}"/>
                    </a:ext>
                  </a:extLst>
                </p:cNvPr>
                <p:cNvPicPr>
                  <a:picLocks noChangeAspect="1"/>
                </p:cNvPicPr>
                <p:nvPr/>
              </p:nvPicPr>
              <p:blipFill>
                <a:blip r:embed="rId12"/>
                <a:stretch>
                  <a:fillRect/>
                </a:stretch>
              </p:blipFill>
              <p:spPr>
                <a:xfrm>
                  <a:off x="11252864" y="2032427"/>
                  <a:ext cx="183372" cy="184600"/>
                </a:xfrm>
                <a:prstGeom prst="rect">
                  <a:avLst/>
                </a:prstGeom>
              </p:spPr>
            </p:pic>
            <p:pic>
              <p:nvPicPr>
                <p:cNvPr id="174" name="Picture 173" descr="A close-up of a logo&#10;&#10;Description automatically generated">
                  <a:extLst>
                    <a:ext uri="{FF2B5EF4-FFF2-40B4-BE49-F238E27FC236}">
                      <a16:creationId xmlns:a16="http://schemas.microsoft.com/office/drawing/2014/main" id="{E8CBF584-EA55-C984-91B4-3D2F25C67244}"/>
                    </a:ext>
                  </a:extLst>
                </p:cNvPr>
                <p:cNvPicPr>
                  <a:picLocks noChangeAspect="1"/>
                </p:cNvPicPr>
                <p:nvPr/>
              </p:nvPicPr>
              <p:blipFill rotWithShape="1">
                <a:blip r:embed="rId13">
                  <a:extLst>
                    <a:ext uri="{28A0092B-C50C-407E-A947-70E740481C1C}">
                      <a14:useLocalDpi xmlns:a14="http://schemas.microsoft.com/office/drawing/2010/main" val="0"/>
                    </a:ext>
                  </a:extLst>
                </a:blip>
                <a:srcRect l="10791" t="30209" r="11114" b="27464"/>
                <a:stretch/>
              </p:blipFill>
              <p:spPr>
                <a:xfrm>
                  <a:off x="11482450" y="1874631"/>
                  <a:ext cx="580571" cy="116424"/>
                </a:xfrm>
                <a:prstGeom prst="rect">
                  <a:avLst/>
                </a:prstGeom>
              </p:spPr>
            </p:pic>
            <p:pic>
              <p:nvPicPr>
                <p:cNvPr id="175" name="Picture 10" descr="ADP">
                  <a:extLst>
                    <a:ext uri="{FF2B5EF4-FFF2-40B4-BE49-F238E27FC236}">
                      <a16:creationId xmlns:a16="http://schemas.microsoft.com/office/drawing/2014/main" id="{28D14E36-F7DC-3F72-690E-2051BF820A8B}"/>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28601" t="14759" r="27215" b="35806"/>
                <a:stretch/>
              </p:blipFill>
              <p:spPr bwMode="auto">
                <a:xfrm>
                  <a:off x="12133302" y="2066436"/>
                  <a:ext cx="295678" cy="164430"/>
                </a:xfrm>
                <a:prstGeom prst="rect">
                  <a:avLst/>
                </a:prstGeom>
                <a:noFill/>
                <a:extLst>
                  <a:ext uri="{909E8E84-426E-40DD-AFC4-6F175D3DCCD1}">
                    <a14:hiddenFill xmlns:a14="http://schemas.microsoft.com/office/drawing/2010/main">
                      <a:solidFill>
                        <a:srgbClr val="FFFFFF"/>
                      </a:solidFill>
                    </a14:hiddenFill>
                  </a:ext>
                </a:extLst>
              </p:spPr>
            </p:pic>
            <p:pic>
              <p:nvPicPr>
                <p:cNvPr id="188" name="Graphic 187" descr="Cloud">
                  <a:extLst>
                    <a:ext uri="{FF2B5EF4-FFF2-40B4-BE49-F238E27FC236}">
                      <a16:creationId xmlns:a16="http://schemas.microsoft.com/office/drawing/2014/main" id="{E08118E1-C78D-0C66-836F-78758C15E064}"/>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4140" t="21631" r="3367" b="23457"/>
                <a:stretch/>
              </p:blipFill>
              <p:spPr>
                <a:xfrm>
                  <a:off x="11020881" y="1388952"/>
                  <a:ext cx="1664498" cy="988193"/>
                </a:xfrm>
                <a:prstGeom prst="rect">
                  <a:avLst/>
                </a:prstGeom>
              </p:spPr>
            </p:pic>
          </p:grpSp>
          <p:grpSp>
            <p:nvGrpSpPr>
              <p:cNvPr id="193" name="Group 192">
                <a:extLst>
                  <a:ext uri="{FF2B5EF4-FFF2-40B4-BE49-F238E27FC236}">
                    <a16:creationId xmlns:a16="http://schemas.microsoft.com/office/drawing/2014/main" id="{980550D0-F606-9467-7361-90F870311B38}"/>
                  </a:ext>
                </a:extLst>
              </p:cNvPr>
              <p:cNvGrpSpPr/>
              <p:nvPr/>
            </p:nvGrpSpPr>
            <p:grpSpPr>
              <a:xfrm>
                <a:off x="7386616" y="5106964"/>
                <a:ext cx="1664498" cy="988193"/>
                <a:chOff x="11734078" y="2698763"/>
                <a:chExt cx="1664498" cy="988193"/>
              </a:xfrm>
            </p:grpSpPr>
            <p:pic>
              <p:nvPicPr>
                <p:cNvPr id="163" name="Picture 162" descr="A picture containing text, clock, sign&#10;&#10;Description automatically generated">
                  <a:extLst>
                    <a:ext uri="{FF2B5EF4-FFF2-40B4-BE49-F238E27FC236}">
                      <a16:creationId xmlns:a16="http://schemas.microsoft.com/office/drawing/2014/main" id="{C5195A08-EB74-E1E5-ABED-D0205CF83176}"/>
                    </a:ext>
                  </a:extLst>
                </p:cNvPr>
                <p:cNvPicPr>
                  <a:picLocks noChangeAspect="1"/>
                </p:cNvPicPr>
                <p:nvPr/>
              </p:nvPicPr>
              <p:blipFill>
                <a:blip r:embed="rId15"/>
                <a:stretch>
                  <a:fillRect/>
                </a:stretch>
              </p:blipFill>
              <p:spPr>
                <a:xfrm>
                  <a:off x="11954856" y="3432456"/>
                  <a:ext cx="506539" cy="137841"/>
                </a:xfrm>
                <a:prstGeom prst="rect">
                  <a:avLst/>
                </a:prstGeom>
              </p:spPr>
            </p:pic>
            <p:pic>
              <p:nvPicPr>
                <p:cNvPr id="164" name="Picture 163" descr="A picture containing black&#10;&#10;Description automatically generated">
                  <a:extLst>
                    <a:ext uri="{FF2B5EF4-FFF2-40B4-BE49-F238E27FC236}">
                      <a16:creationId xmlns:a16="http://schemas.microsoft.com/office/drawing/2014/main" id="{41854381-5E7B-B7DD-51E9-CCCE40FB9B9E}"/>
                    </a:ext>
                  </a:extLst>
                </p:cNvPr>
                <p:cNvPicPr>
                  <a:picLocks noChangeAspect="1"/>
                </p:cNvPicPr>
                <p:nvPr/>
              </p:nvPicPr>
              <p:blipFill>
                <a:blip r:embed="rId16"/>
                <a:stretch>
                  <a:fillRect/>
                </a:stretch>
              </p:blipFill>
              <p:spPr>
                <a:xfrm>
                  <a:off x="12925611" y="3299032"/>
                  <a:ext cx="267759" cy="269553"/>
                </a:xfrm>
                <a:prstGeom prst="rect">
                  <a:avLst/>
                </a:prstGeom>
              </p:spPr>
            </p:pic>
            <p:pic>
              <p:nvPicPr>
                <p:cNvPr id="166" name="Picture 165" descr="Icon&#10;&#10;Description automatically generated">
                  <a:extLst>
                    <a:ext uri="{FF2B5EF4-FFF2-40B4-BE49-F238E27FC236}">
                      <a16:creationId xmlns:a16="http://schemas.microsoft.com/office/drawing/2014/main" id="{97A16D8D-6270-15F0-981A-D3DBBD1ECA27}"/>
                    </a:ext>
                  </a:extLst>
                </p:cNvPr>
                <p:cNvPicPr>
                  <a:picLocks noChangeAspect="1"/>
                </p:cNvPicPr>
                <p:nvPr/>
              </p:nvPicPr>
              <p:blipFill>
                <a:blip r:embed="rId17"/>
                <a:stretch>
                  <a:fillRect/>
                </a:stretch>
              </p:blipFill>
              <p:spPr>
                <a:xfrm>
                  <a:off x="12090126" y="3124570"/>
                  <a:ext cx="267759" cy="269553"/>
                </a:xfrm>
                <a:prstGeom prst="rect">
                  <a:avLst/>
                </a:prstGeom>
              </p:spPr>
            </p:pic>
            <p:pic>
              <p:nvPicPr>
                <p:cNvPr id="167" name="Picture 166" descr="Icon&#10;&#10;Description automatically generated">
                  <a:extLst>
                    <a:ext uri="{FF2B5EF4-FFF2-40B4-BE49-F238E27FC236}">
                      <a16:creationId xmlns:a16="http://schemas.microsoft.com/office/drawing/2014/main" id="{ABC3A661-F798-9B50-705F-199089908EFA}"/>
                    </a:ext>
                  </a:extLst>
                </p:cNvPr>
                <p:cNvPicPr>
                  <a:picLocks noChangeAspect="1"/>
                </p:cNvPicPr>
                <p:nvPr/>
              </p:nvPicPr>
              <p:blipFill>
                <a:blip r:embed="rId18"/>
                <a:stretch>
                  <a:fillRect/>
                </a:stretch>
              </p:blipFill>
              <p:spPr>
                <a:xfrm>
                  <a:off x="12556407" y="3021774"/>
                  <a:ext cx="189845" cy="191117"/>
                </a:xfrm>
                <a:prstGeom prst="rect">
                  <a:avLst/>
                </a:prstGeom>
              </p:spPr>
            </p:pic>
            <p:pic>
              <p:nvPicPr>
                <p:cNvPr id="168" name="Picture 167">
                  <a:extLst>
                    <a:ext uri="{FF2B5EF4-FFF2-40B4-BE49-F238E27FC236}">
                      <a16:creationId xmlns:a16="http://schemas.microsoft.com/office/drawing/2014/main" id="{720DF40B-7594-0872-6920-201E97884C68}"/>
                    </a:ext>
                  </a:extLst>
                </p:cNvPr>
                <p:cNvPicPr>
                  <a:picLocks noChangeAspect="1"/>
                </p:cNvPicPr>
                <p:nvPr/>
              </p:nvPicPr>
              <p:blipFill>
                <a:blip r:embed="rId19"/>
                <a:stretch>
                  <a:fillRect/>
                </a:stretch>
              </p:blipFill>
              <p:spPr>
                <a:xfrm>
                  <a:off x="12590680" y="3336533"/>
                  <a:ext cx="193256" cy="194550"/>
                </a:xfrm>
                <a:prstGeom prst="rect">
                  <a:avLst/>
                </a:prstGeom>
              </p:spPr>
            </p:pic>
            <p:pic>
              <p:nvPicPr>
                <p:cNvPr id="187" name="Graphic 186" descr="Cloud">
                  <a:extLst>
                    <a:ext uri="{FF2B5EF4-FFF2-40B4-BE49-F238E27FC236}">
                      <a16:creationId xmlns:a16="http://schemas.microsoft.com/office/drawing/2014/main" id="{6809B2D0-7B10-E5B4-4B4A-7EE2792EDF14}"/>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4140" t="21631" r="3367" b="23457"/>
                <a:stretch/>
              </p:blipFill>
              <p:spPr>
                <a:xfrm>
                  <a:off x="11734078" y="2698763"/>
                  <a:ext cx="1664498" cy="988193"/>
                </a:xfrm>
                <a:prstGeom prst="rect">
                  <a:avLst/>
                </a:prstGeom>
              </p:spPr>
            </p:pic>
            <p:pic>
              <p:nvPicPr>
                <p:cNvPr id="192" name="Picture 191" descr="A black background with a black square&#10;&#10;Description automatically generated with medium confidence">
                  <a:extLst>
                    <a:ext uri="{FF2B5EF4-FFF2-40B4-BE49-F238E27FC236}">
                      <a16:creationId xmlns:a16="http://schemas.microsoft.com/office/drawing/2014/main" id="{23C9BED7-9871-8473-FA04-6CEC2CA2919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2252463" y="2938719"/>
                  <a:ext cx="186157" cy="186157"/>
                </a:xfrm>
                <a:prstGeom prst="rect">
                  <a:avLst/>
                </a:prstGeom>
              </p:spPr>
            </p:pic>
          </p:grpSp>
        </p:grpSp>
        <p:grpSp>
          <p:nvGrpSpPr>
            <p:cNvPr id="51" name="Group 50">
              <a:extLst>
                <a:ext uri="{FF2B5EF4-FFF2-40B4-BE49-F238E27FC236}">
                  <a16:creationId xmlns:a16="http://schemas.microsoft.com/office/drawing/2014/main" id="{D8526973-ABEF-FD4B-3ED5-69CAEF26EB8F}"/>
                </a:ext>
              </a:extLst>
            </p:cNvPr>
            <p:cNvGrpSpPr/>
            <p:nvPr/>
          </p:nvGrpSpPr>
          <p:grpSpPr>
            <a:xfrm>
              <a:off x="2020803" y="2853261"/>
              <a:ext cx="2704573" cy="2787056"/>
              <a:chOff x="2020803" y="2853261"/>
              <a:chExt cx="2704573" cy="2787056"/>
            </a:xfrm>
          </p:grpSpPr>
          <p:grpSp>
            <p:nvGrpSpPr>
              <p:cNvPr id="60" name="Group 59">
                <a:extLst>
                  <a:ext uri="{FF2B5EF4-FFF2-40B4-BE49-F238E27FC236}">
                    <a16:creationId xmlns:a16="http://schemas.microsoft.com/office/drawing/2014/main" id="{F97BFADD-B90B-270E-484C-531247C37E42}"/>
                  </a:ext>
                </a:extLst>
              </p:cNvPr>
              <p:cNvGrpSpPr/>
              <p:nvPr/>
            </p:nvGrpSpPr>
            <p:grpSpPr>
              <a:xfrm>
                <a:off x="2053521" y="4421966"/>
                <a:ext cx="913497" cy="915300"/>
                <a:chOff x="372427" y="1971419"/>
                <a:chExt cx="1247055" cy="1233004"/>
              </a:xfrm>
            </p:grpSpPr>
            <p:sp>
              <p:nvSpPr>
                <p:cNvPr id="61" name="Oval 60">
                  <a:extLst>
                    <a:ext uri="{FF2B5EF4-FFF2-40B4-BE49-F238E27FC236}">
                      <a16:creationId xmlns:a16="http://schemas.microsoft.com/office/drawing/2014/main" id="{FD74B158-6DE3-C2BB-48C1-848A6694B7F7}"/>
                    </a:ext>
                  </a:extLst>
                </p:cNvPr>
                <p:cNvSpPr/>
                <p:nvPr/>
              </p:nvSpPr>
              <p:spPr>
                <a:xfrm>
                  <a:off x="372427" y="1971419"/>
                  <a:ext cx="1247055" cy="1233004"/>
                </a:xfrm>
                <a:prstGeom prst="ellipse">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134" name="Group 133">
                  <a:extLst>
                    <a:ext uri="{FF2B5EF4-FFF2-40B4-BE49-F238E27FC236}">
                      <a16:creationId xmlns:a16="http://schemas.microsoft.com/office/drawing/2014/main" id="{9A5C237F-9ED8-7271-08C7-8B5B72F70B62}"/>
                    </a:ext>
                  </a:extLst>
                </p:cNvPr>
                <p:cNvGrpSpPr/>
                <p:nvPr/>
              </p:nvGrpSpPr>
              <p:grpSpPr>
                <a:xfrm>
                  <a:off x="459441" y="2203043"/>
                  <a:ext cx="1080982" cy="950182"/>
                  <a:chOff x="3553995" y="4852861"/>
                  <a:chExt cx="1080982" cy="950182"/>
                </a:xfrm>
              </p:grpSpPr>
              <p:sp>
                <p:nvSpPr>
                  <p:cNvPr id="135" name="TextBox 134">
                    <a:extLst>
                      <a:ext uri="{FF2B5EF4-FFF2-40B4-BE49-F238E27FC236}">
                        <a16:creationId xmlns:a16="http://schemas.microsoft.com/office/drawing/2014/main" id="{95B05EEF-E1F0-2075-008E-F284C583A9F4}"/>
                      </a:ext>
                    </a:extLst>
                  </p:cNvPr>
                  <p:cNvSpPr txBox="1"/>
                  <p:nvPr/>
                </p:nvSpPr>
                <p:spPr>
                  <a:xfrm>
                    <a:off x="3553995" y="5342829"/>
                    <a:ext cx="1080982" cy="460214"/>
                  </a:xfrm>
                  <a:prstGeom prst="rect">
                    <a:avLst/>
                  </a:prstGeom>
                  <a:noFill/>
                </p:spPr>
                <p:txBody>
                  <a:bodyPr wrap="square" lIns="91440" tIns="45720" rIns="91440" bIns="45720" rtlCol="0" anchor="t">
                    <a:spAutoFit/>
                  </a:bodyPr>
                  <a:lstStyle/>
                  <a:p>
                    <a:pPr marL="0" marR="0" lvl="0" indent="0" algn="ctr" defTabSz="457189" rtl="0" eaLnBrk="1" fontAlgn="auto" latinLnBrk="0" hangingPunct="1">
                      <a:lnSpc>
                        <a:spcPct val="90000"/>
                      </a:lnSpc>
                      <a:spcBef>
                        <a:spcPts val="300"/>
                      </a:spcBef>
                      <a:spcAft>
                        <a:spcPts val="0"/>
                      </a:spcAft>
                      <a:buClrTx/>
                      <a:buSzTx/>
                      <a:buFontTx/>
                      <a:buNone/>
                      <a:tabLst/>
                      <a:defRPr/>
                    </a:pPr>
                    <a:r>
                      <a:rPr kumimoji="0" lang="en-US" sz="900" b="1" i="0" u="none" strike="noStrike" kern="1200" cap="none" spc="0" normalizeH="0" baseline="0" noProof="0" dirty="0">
                        <a:ln>
                          <a:noFill/>
                        </a:ln>
                        <a:solidFill>
                          <a:srgbClr val="F0F0F0">
                            <a:lumMod val="25000"/>
                          </a:srgbClr>
                        </a:solidFill>
                        <a:effectLst/>
                        <a:uLnTx/>
                        <a:uFillTx/>
                        <a:latin typeface="Arial" panose="020B0604020202020204"/>
                        <a:ea typeface="Inter" panose="020B0502030000000004" pitchFamily="34" charset="0"/>
                        <a:cs typeface="Calibri" panose="020F0502020204030204" pitchFamily="34" charset="0"/>
                      </a:rPr>
                      <a:t>Office Worker</a:t>
                    </a:r>
                    <a:endParaRPr lang="en-US" b="1" dirty="0"/>
                  </a:p>
                </p:txBody>
              </p:sp>
              <p:grpSp>
                <p:nvGrpSpPr>
                  <p:cNvPr id="136" name="Group 135">
                    <a:extLst>
                      <a:ext uri="{FF2B5EF4-FFF2-40B4-BE49-F238E27FC236}">
                        <a16:creationId xmlns:a16="http://schemas.microsoft.com/office/drawing/2014/main" id="{11E60DFE-9F23-E47D-F0BC-AD9D9C296B65}"/>
                      </a:ext>
                    </a:extLst>
                  </p:cNvPr>
                  <p:cNvGrpSpPr>
                    <a:grpSpLocks noChangeAspect="1"/>
                  </p:cNvGrpSpPr>
                  <p:nvPr/>
                </p:nvGrpSpPr>
                <p:grpSpPr bwMode="auto">
                  <a:xfrm>
                    <a:off x="3834409" y="4852861"/>
                    <a:ext cx="509588" cy="474663"/>
                    <a:chOff x="3380" y="870"/>
                    <a:chExt cx="321" cy="299"/>
                  </a:xfrm>
                </p:grpSpPr>
                <p:sp>
                  <p:nvSpPr>
                    <p:cNvPr id="137" name="Freeform 23">
                      <a:extLst>
                        <a:ext uri="{FF2B5EF4-FFF2-40B4-BE49-F238E27FC236}">
                          <a16:creationId xmlns:a16="http://schemas.microsoft.com/office/drawing/2014/main" id="{9ADC7C71-8102-B05E-C2C8-549B6A807EA7}"/>
                        </a:ext>
                      </a:extLst>
                    </p:cNvPr>
                    <p:cNvSpPr>
                      <a:spLocks/>
                    </p:cNvSpPr>
                    <p:nvPr/>
                  </p:nvSpPr>
                  <p:spPr bwMode="auto">
                    <a:xfrm>
                      <a:off x="3380" y="1152"/>
                      <a:ext cx="321" cy="17"/>
                    </a:xfrm>
                    <a:custGeom>
                      <a:avLst/>
                      <a:gdLst>
                        <a:gd name="T0" fmla="*/ 230 w 236"/>
                        <a:gd name="T1" fmla="*/ 12 h 12"/>
                        <a:gd name="T2" fmla="*/ 6 w 236"/>
                        <a:gd name="T3" fmla="*/ 12 h 12"/>
                        <a:gd name="T4" fmla="*/ 0 w 236"/>
                        <a:gd name="T5" fmla="*/ 6 h 12"/>
                        <a:gd name="T6" fmla="*/ 6 w 236"/>
                        <a:gd name="T7" fmla="*/ 0 h 12"/>
                        <a:gd name="T8" fmla="*/ 230 w 236"/>
                        <a:gd name="T9" fmla="*/ 0 h 12"/>
                        <a:gd name="T10" fmla="*/ 236 w 236"/>
                        <a:gd name="T11" fmla="*/ 6 h 12"/>
                        <a:gd name="T12" fmla="*/ 230 w 236"/>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36" h="12">
                          <a:moveTo>
                            <a:pt x="230" y="12"/>
                          </a:moveTo>
                          <a:cubicBezTo>
                            <a:pt x="6" y="12"/>
                            <a:pt x="6" y="12"/>
                            <a:pt x="6" y="12"/>
                          </a:cubicBezTo>
                          <a:cubicBezTo>
                            <a:pt x="3" y="12"/>
                            <a:pt x="0" y="9"/>
                            <a:pt x="0" y="6"/>
                          </a:cubicBezTo>
                          <a:cubicBezTo>
                            <a:pt x="0" y="3"/>
                            <a:pt x="3" y="0"/>
                            <a:pt x="6" y="0"/>
                          </a:cubicBezTo>
                          <a:cubicBezTo>
                            <a:pt x="230" y="0"/>
                            <a:pt x="230" y="0"/>
                            <a:pt x="230" y="0"/>
                          </a:cubicBezTo>
                          <a:cubicBezTo>
                            <a:pt x="233" y="0"/>
                            <a:pt x="236" y="3"/>
                            <a:pt x="236" y="6"/>
                          </a:cubicBezTo>
                          <a:cubicBezTo>
                            <a:pt x="236" y="9"/>
                            <a:pt x="233" y="12"/>
                            <a:pt x="230" y="12"/>
                          </a:cubicBezTo>
                          <a:close/>
                        </a:path>
                      </a:pathLst>
                    </a:custGeom>
                    <a:solidFill>
                      <a:srgbClr val="293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8" name="Freeform 24">
                      <a:extLst>
                        <a:ext uri="{FF2B5EF4-FFF2-40B4-BE49-F238E27FC236}">
                          <a16:creationId xmlns:a16="http://schemas.microsoft.com/office/drawing/2014/main" id="{AB73F3C2-4408-045D-1EB5-398A043D29A5}"/>
                        </a:ext>
                      </a:extLst>
                    </p:cNvPr>
                    <p:cNvSpPr>
                      <a:spLocks/>
                    </p:cNvSpPr>
                    <p:nvPr/>
                  </p:nvSpPr>
                  <p:spPr bwMode="auto">
                    <a:xfrm>
                      <a:off x="3571" y="910"/>
                      <a:ext cx="70" cy="34"/>
                    </a:xfrm>
                    <a:custGeom>
                      <a:avLst/>
                      <a:gdLst>
                        <a:gd name="T0" fmla="*/ 44 w 52"/>
                        <a:gd name="T1" fmla="*/ 24 h 24"/>
                        <a:gd name="T2" fmla="*/ 8 w 52"/>
                        <a:gd name="T3" fmla="*/ 24 h 24"/>
                        <a:gd name="T4" fmla="*/ 0 w 52"/>
                        <a:gd name="T5" fmla="*/ 16 h 24"/>
                        <a:gd name="T6" fmla="*/ 0 w 52"/>
                        <a:gd name="T7" fmla="*/ 8 h 24"/>
                        <a:gd name="T8" fmla="*/ 8 w 52"/>
                        <a:gd name="T9" fmla="*/ 0 h 24"/>
                        <a:gd name="T10" fmla="*/ 44 w 52"/>
                        <a:gd name="T11" fmla="*/ 0 h 24"/>
                        <a:gd name="T12" fmla="*/ 52 w 52"/>
                        <a:gd name="T13" fmla="*/ 8 h 24"/>
                        <a:gd name="T14" fmla="*/ 52 w 52"/>
                        <a:gd name="T15" fmla="*/ 16 h 24"/>
                        <a:gd name="T16" fmla="*/ 44 w 52"/>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24">
                          <a:moveTo>
                            <a:pt x="44" y="24"/>
                          </a:moveTo>
                          <a:cubicBezTo>
                            <a:pt x="8" y="24"/>
                            <a:pt x="8" y="24"/>
                            <a:pt x="8" y="24"/>
                          </a:cubicBezTo>
                          <a:cubicBezTo>
                            <a:pt x="4" y="24"/>
                            <a:pt x="0" y="20"/>
                            <a:pt x="0" y="16"/>
                          </a:cubicBezTo>
                          <a:cubicBezTo>
                            <a:pt x="0" y="8"/>
                            <a:pt x="0" y="8"/>
                            <a:pt x="0" y="8"/>
                          </a:cubicBezTo>
                          <a:cubicBezTo>
                            <a:pt x="0" y="4"/>
                            <a:pt x="4" y="0"/>
                            <a:pt x="8" y="0"/>
                          </a:cubicBezTo>
                          <a:cubicBezTo>
                            <a:pt x="44" y="0"/>
                            <a:pt x="44" y="0"/>
                            <a:pt x="44" y="0"/>
                          </a:cubicBezTo>
                          <a:cubicBezTo>
                            <a:pt x="48" y="0"/>
                            <a:pt x="52" y="4"/>
                            <a:pt x="52" y="8"/>
                          </a:cubicBezTo>
                          <a:cubicBezTo>
                            <a:pt x="52" y="16"/>
                            <a:pt x="52" y="16"/>
                            <a:pt x="52" y="16"/>
                          </a:cubicBezTo>
                          <a:cubicBezTo>
                            <a:pt x="52" y="20"/>
                            <a:pt x="48" y="24"/>
                            <a:pt x="44" y="24"/>
                          </a:cubicBezTo>
                          <a:close/>
                        </a:path>
                      </a:pathLst>
                    </a:custGeom>
                    <a:solidFill>
                      <a:schemeClr val="tx2">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9" name="Freeform 25">
                      <a:extLst>
                        <a:ext uri="{FF2B5EF4-FFF2-40B4-BE49-F238E27FC236}">
                          <a16:creationId xmlns:a16="http://schemas.microsoft.com/office/drawing/2014/main" id="{AA43A9AA-0798-C612-8BCA-5ED9C30B6EA8}"/>
                        </a:ext>
                      </a:extLst>
                    </p:cNvPr>
                    <p:cNvSpPr>
                      <a:spLocks/>
                    </p:cNvSpPr>
                    <p:nvPr/>
                  </p:nvSpPr>
                  <p:spPr bwMode="auto">
                    <a:xfrm>
                      <a:off x="3571" y="966"/>
                      <a:ext cx="70" cy="34"/>
                    </a:xfrm>
                    <a:custGeom>
                      <a:avLst/>
                      <a:gdLst>
                        <a:gd name="T0" fmla="*/ 44 w 52"/>
                        <a:gd name="T1" fmla="*/ 24 h 24"/>
                        <a:gd name="T2" fmla="*/ 8 w 52"/>
                        <a:gd name="T3" fmla="*/ 24 h 24"/>
                        <a:gd name="T4" fmla="*/ 0 w 52"/>
                        <a:gd name="T5" fmla="*/ 16 h 24"/>
                        <a:gd name="T6" fmla="*/ 0 w 52"/>
                        <a:gd name="T7" fmla="*/ 8 h 24"/>
                        <a:gd name="T8" fmla="*/ 8 w 52"/>
                        <a:gd name="T9" fmla="*/ 0 h 24"/>
                        <a:gd name="T10" fmla="*/ 44 w 52"/>
                        <a:gd name="T11" fmla="*/ 0 h 24"/>
                        <a:gd name="T12" fmla="*/ 52 w 52"/>
                        <a:gd name="T13" fmla="*/ 8 h 24"/>
                        <a:gd name="T14" fmla="*/ 52 w 52"/>
                        <a:gd name="T15" fmla="*/ 16 h 24"/>
                        <a:gd name="T16" fmla="*/ 44 w 52"/>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24">
                          <a:moveTo>
                            <a:pt x="44" y="24"/>
                          </a:moveTo>
                          <a:cubicBezTo>
                            <a:pt x="8" y="24"/>
                            <a:pt x="8" y="24"/>
                            <a:pt x="8" y="24"/>
                          </a:cubicBezTo>
                          <a:cubicBezTo>
                            <a:pt x="4" y="24"/>
                            <a:pt x="0" y="20"/>
                            <a:pt x="0" y="16"/>
                          </a:cubicBezTo>
                          <a:cubicBezTo>
                            <a:pt x="0" y="8"/>
                            <a:pt x="0" y="8"/>
                            <a:pt x="0" y="8"/>
                          </a:cubicBezTo>
                          <a:cubicBezTo>
                            <a:pt x="0" y="4"/>
                            <a:pt x="4" y="0"/>
                            <a:pt x="8" y="0"/>
                          </a:cubicBezTo>
                          <a:cubicBezTo>
                            <a:pt x="44" y="0"/>
                            <a:pt x="44" y="0"/>
                            <a:pt x="44" y="0"/>
                          </a:cubicBezTo>
                          <a:cubicBezTo>
                            <a:pt x="48" y="0"/>
                            <a:pt x="52" y="4"/>
                            <a:pt x="52" y="8"/>
                          </a:cubicBezTo>
                          <a:cubicBezTo>
                            <a:pt x="52" y="16"/>
                            <a:pt x="52" y="16"/>
                            <a:pt x="52" y="16"/>
                          </a:cubicBezTo>
                          <a:cubicBezTo>
                            <a:pt x="52" y="20"/>
                            <a:pt x="48" y="24"/>
                            <a:pt x="44" y="24"/>
                          </a:cubicBezTo>
                          <a:close/>
                        </a:path>
                      </a:pathLst>
                    </a:custGeom>
                    <a:solidFill>
                      <a:schemeClr val="tx2">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0" name="Freeform 26">
                      <a:extLst>
                        <a:ext uri="{FF2B5EF4-FFF2-40B4-BE49-F238E27FC236}">
                          <a16:creationId xmlns:a16="http://schemas.microsoft.com/office/drawing/2014/main" id="{73120C60-5255-1BEE-8A5A-AC4F2179454E}"/>
                        </a:ext>
                      </a:extLst>
                    </p:cNvPr>
                    <p:cNvSpPr>
                      <a:spLocks/>
                    </p:cNvSpPr>
                    <p:nvPr/>
                  </p:nvSpPr>
                  <p:spPr bwMode="auto">
                    <a:xfrm>
                      <a:off x="3571" y="1023"/>
                      <a:ext cx="70" cy="33"/>
                    </a:xfrm>
                    <a:custGeom>
                      <a:avLst/>
                      <a:gdLst>
                        <a:gd name="T0" fmla="*/ 44 w 52"/>
                        <a:gd name="T1" fmla="*/ 24 h 24"/>
                        <a:gd name="T2" fmla="*/ 8 w 52"/>
                        <a:gd name="T3" fmla="*/ 24 h 24"/>
                        <a:gd name="T4" fmla="*/ 0 w 52"/>
                        <a:gd name="T5" fmla="*/ 16 h 24"/>
                        <a:gd name="T6" fmla="*/ 0 w 52"/>
                        <a:gd name="T7" fmla="*/ 8 h 24"/>
                        <a:gd name="T8" fmla="*/ 8 w 52"/>
                        <a:gd name="T9" fmla="*/ 0 h 24"/>
                        <a:gd name="T10" fmla="*/ 44 w 52"/>
                        <a:gd name="T11" fmla="*/ 0 h 24"/>
                        <a:gd name="T12" fmla="*/ 52 w 52"/>
                        <a:gd name="T13" fmla="*/ 8 h 24"/>
                        <a:gd name="T14" fmla="*/ 52 w 52"/>
                        <a:gd name="T15" fmla="*/ 16 h 24"/>
                        <a:gd name="T16" fmla="*/ 44 w 52"/>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24">
                          <a:moveTo>
                            <a:pt x="44" y="24"/>
                          </a:moveTo>
                          <a:cubicBezTo>
                            <a:pt x="8" y="24"/>
                            <a:pt x="8" y="24"/>
                            <a:pt x="8" y="24"/>
                          </a:cubicBezTo>
                          <a:cubicBezTo>
                            <a:pt x="4" y="24"/>
                            <a:pt x="0" y="20"/>
                            <a:pt x="0" y="16"/>
                          </a:cubicBezTo>
                          <a:cubicBezTo>
                            <a:pt x="0" y="8"/>
                            <a:pt x="0" y="8"/>
                            <a:pt x="0" y="8"/>
                          </a:cubicBezTo>
                          <a:cubicBezTo>
                            <a:pt x="0" y="4"/>
                            <a:pt x="4" y="0"/>
                            <a:pt x="8" y="0"/>
                          </a:cubicBezTo>
                          <a:cubicBezTo>
                            <a:pt x="44" y="0"/>
                            <a:pt x="44" y="0"/>
                            <a:pt x="44" y="0"/>
                          </a:cubicBezTo>
                          <a:cubicBezTo>
                            <a:pt x="48" y="0"/>
                            <a:pt x="52" y="4"/>
                            <a:pt x="52" y="8"/>
                          </a:cubicBezTo>
                          <a:cubicBezTo>
                            <a:pt x="52" y="16"/>
                            <a:pt x="52" y="16"/>
                            <a:pt x="52" y="16"/>
                          </a:cubicBezTo>
                          <a:cubicBezTo>
                            <a:pt x="52" y="20"/>
                            <a:pt x="48" y="24"/>
                            <a:pt x="44" y="24"/>
                          </a:cubicBezTo>
                          <a:close/>
                        </a:path>
                      </a:pathLst>
                    </a:custGeom>
                    <a:solidFill>
                      <a:schemeClr val="tx2">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1" name="Freeform 27">
                      <a:extLst>
                        <a:ext uri="{FF2B5EF4-FFF2-40B4-BE49-F238E27FC236}">
                          <a16:creationId xmlns:a16="http://schemas.microsoft.com/office/drawing/2014/main" id="{03406F69-71CF-84A5-8774-CEDE4F28AE1A}"/>
                        </a:ext>
                      </a:extLst>
                    </p:cNvPr>
                    <p:cNvSpPr>
                      <a:spLocks/>
                    </p:cNvSpPr>
                    <p:nvPr/>
                  </p:nvSpPr>
                  <p:spPr bwMode="auto">
                    <a:xfrm>
                      <a:off x="3440" y="1023"/>
                      <a:ext cx="71" cy="33"/>
                    </a:xfrm>
                    <a:custGeom>
                      <a:avLst/>
                      <a:gdLst>
                        <a:gd name="T0" fmla="*/ 44 w 52"/>
                        <a:gd name="T1" fmla="*/ 24 h 24"/>
                        <a:gd name="T2" fmla="*/ 8 w 52"/>
                        <a:gd name="T3" fmla="*/ 24 h 24"/>
                        <a:gd name="T4" fmla="*/ 0 w 52"/>
                        <a:gd name="T5" fmla="*/ 16 h 24"/>
                        <a:gd name="T6" fmla="*/ 0 w 52"/>
                        <a:gd name="T7" fmla="*/ 8 h 24"/>
                        <a:gd name="T8" fmla="*/ 8 w 52"/>
                        <a:gd name="T9" fmla="*/ 0 h 24"/>
                        <a:gd name="T10" fmla="*/ 44 w 52"/>
                        <a:gd name="T11" fmla="*/ 0 h 24"/>
                        <a:gd name="T12" fmla="*/ 52 w 52"/>
                        <a:gd name="T13" fmla="*/ 8 h 24"/>
                        <a:gd name="T14" fmla="*/ 52 w 52"/>
                        <a:gd name="T15" fmla="*/ 16 h 24"/>
                        <a:gd name="T16" fmla="*/ 44 w 52"/>
                        <a:gd name="T17"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24">
                          <a:moveTo>
                            <a:pt x="44" y="24"/>
                          </a:moveTo>
                          <a:cubicBezTo>
                            <a:pt x="8" y="24"/>
                            <a:pt x="8" y="24"/>
                            <a:pt x="8" y="24"/>
                          </a:cubicBezTo>
                          <a:cubicBezTo>
                            <a:pt x="4" y="24"/>
                            <a:pt x="0" y="20"/>
                            <a:pt x="0" y="16"/>
                          </a:cubicBezTo>
                          <a:cubicBezTo>
                            <a:pt x="0" y="8"/>
                            <a:pt x="0" y="8"/>
                            <a:pt x="0" y="8"/>
                          </a:cubicBezTo>
                          <a:cubicBezTo>
                            <a:pt x="0" y="4"/>
                            <a:pt x="4" y="0"/>
                            <a:pt x="8" y="0"/>
                          </a:cubicBezTo>
                          <a:cubicBezTo>
                            <a:pt x="44" y="0"/>
                            <a:pt x="44" y="0"/>
                            <a:pt x="44" y="0"/>
                          </a:cubicBezTo>
                          <a:cubicBezTo>
                            <a:pt x="48" y="0"/>
                            <a:pt x="52" y="4"/>
                            <a:pt x="52" y="8"/>
                          </a:cubicBezTo>
                          <a:cubicBezTo>
                            <a:pt x="52" y="16"/>
                            <a:pt x="52" y="16"/>
                            <a:pt x="52" y="16"/>
                          </a:cubicBezTo>
                          <a:cubicBezTo>
                            <a:pt x="52" y="20"/>
                            <a:pt x="48" y="24"/>
                            <a:pt x="44" y="24"/>
                          </a:cubicBezTo>
                          <a:close/>
                        </a:path>
                      </a:pathLst>
                    </a:custGeom>
                    <a:solidFill>
                      <a:schemeClr val="tx2">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2" name="Freeform 28">
                      <a:extLst>
                        <a:ext uri="{FF2B5EF4-FFF2-40B4-BE49-F238E27FC236}">
                          <a16:creationId xmlns:a16="http://schemas.microsoft.com/office/drawing/2014/main" id="{5F1668CA-8BAD-DA6E-20D4-D83739655F3A}"/>
                        </a:ext>
                      </a:extLst>
                    </p:cNvPr>
                    <p:cNvSpPr>
                      <a:spLocks noEditPoints="1"/>
                    </p:cNvSpPr>
                    <p:nvPr/>
                  </p:nvSpPr>
                  <p:spPr bwMode="auto">
                    <a:xfrm>
                      <a:off x="3402" y="870"/>
                      <a:ext cx="277" cy="299"/>
                    </a:xfrm>
                    <a:custGeom>
                      <a:avLst/>
                      <a:gdLst>
                        <a:gd name="T0" fmla="*/ 198 w 204"/>
                        <a:gd name="T1" fmla="*/ 0 h 212"/>
                        <a:gd name="T2" fmla="*/ 102 w 204"/>
                        <a:gd name="T3" fmla="*/ 0 h 212"/>
                        <a:gd name="T4" fmla="*/ 96 w 204"/>
                        <a:gd name="T5" fmla="*/ 6 h 212"/>
                        <a:gd name="T6" fmla="*/ 96 w 204"/>
                        <a:gd name="T7" fmla="*/ 50 h 212"/>
                        <a:gd name="T8" fmla="*/ 3 w 204"/>
                        <a:gd name="T9" fmla="*/ 97 h 212"/>
                        <a:gd name="T10" fmla="*/ 0 w 204"/>
                        <a:gd name="T11" fmla="*/ 102 h 212"/>
                        <a:gd name="T12" fmla="*/ 0 w 204"/>
                        <a:gd name="T13" fmla="*/ 206 h 212"/>
                        <a:gd name="T14" fmla="*/ 6 w 204"/>
                        <a:gd name="T15" fmla="*/ 212 h 212"/>
                        <a:gd name="T16" fmla="*/ 198 w 204"/>
                        <a:gd name="T17" fmla="*/ 212 h 212"/>
                        <a:gd name="T18" fmla="*/ 204 w 204"/>
                        <a:gd name="T19" fmla="*/ 206 h 212"/>
                        <a:gd name="T20" fmla="*/ 204 w 204"/>
                        <a:gd name="T21" fmla="*/ 6 h 212"/>
                        <a:gd name="T22" fmla="*/ 198 w 204"/>
                        <a:gd name="T23" fmla="*/ 0 h 212"/>
                        <a:gd name="T24" fmla="*/ 12 w 204"/>
                        <a:gd name="T25" fmla="*/ 106 h 212"/>
                        <a:gd name="T26" fmla="*/ 96 w 204"/>
                        <a:gd name="T27" fmla="*/ 64 h 212"/>
                        <a:gd name="T28" fmla="*/ 96 w 204"/>
                        <a:gd name="T29" fmla="*/ 200 h 212"/>
                        <a:gd name="T30" fmla="*/ 76 w 204"/>
                        <a:gd name="T31" fmla="*/ 200 h 212"/>
                        <a:gd name="T32" fmla="*/ 76 w 204"/>
                        <a:gd name="T33" fmla="*/ 166 h 212"/>
                        <a:gd name="T34" fmla="*/ 70 w 204"/>
                        <a:gd name="T35" fmla="*/ 160 h 212"/>
                        <a:gd name="T36" fmla="*/ 38 w 204"/>
                        <a:gd name="T37" fmla="*/ 160 h 212"/>
                        <a:gd name="T38" fmla="*/ 32 w 204"/>
                        <a:gd name="T39" fmla="*/ 166 h 212"/>
                        <a:gd name="T40" fmla="*/ 32 w 204"/>
                        <a:gd name="T41" fmla="*/ 200 h 212"/>
                        <a:gd name="T42" fmla="*/ 12 w 204"/>
                        <a:gd name="T43" fmla="*/ 200 h 212"/>
                        <a:gd name="T44" fmla="*/ 12 w 204"/>
                        <a:gd name="T45" fmla="*/ 106 h 212"/>
                        <a:gd name="T46" fmla="*/ 44 w 204"/>
                        <a:gd name="T47" fmla="*/ 200 h 212"/>
                        <a:gd name="T48" fmla="*/ 44 w 204"/>
                        <a:gd name="T49" fmla="*/ 172 h 212"/>
                        <a:gd name="T50" fmla="*/ 64 w 204"/>
                        <a:gd name="T51" fmla="*/ 172 h 212"/>
                        <a:gd name="T52" fmla="*/ 64 w 204"/>
                        <a:gd name="T53" fmla="*/ 200 h 212"/>
                        <a:gd name="T54" fmla="*/ 44 w 204"/>
                        <a:gd name="T55" fmla="*/ 200 h 212"/>
                        <a:gd name="T56" fmla="*/ 140 w 204"/>
                        <a:gd name="T57" fmla="*/ 200 h 212"/>
                        <a:gd name="T58" fmla="*/ 140 w 204"/>
                        <a:gd name="T59" fmla="*/ 172 h 212"/>
                        <a:gd name="T60" fmla="*/ 160 w 204"/>
                        <a:gd name="T61" fmla="*/ 172 h 212"/>
                        <a:gd name="T62" fmla="*/ 160 w 204"/>
                        <a:gd name="T63" fmla="*/ 200 h 212"/>
                        <a:gd name="T64" fmla="*/ 140 w 204"/>
                        <a:gd name="T65" fmla="*/ 200 h 212"/>
                        <a:gd name="T66" fmla="*/ 192 w 204"/>
                        <a:gd name="T67" fmla="*/ 200 h 212"/>
                        <a:gd name="T68" fmla="*/ 172 w 204"/>
                        <a:gd name="T69" fmla="*/ 200 h 212"/>
                        <a:gd name="T70" fmla="*/ 172 w 204"/>
                        <a:gd name="T71" fmla="*/ 166 h 212"/>
                        <a:gd name="T72" fmla="*/ 166 w 204"/>
                        <a:gd name="T73" fmla="*/ 160 h 212"/>
                        <a:gd name="T74" fmla="*/ 134 w 204"/>
                        <a:gd name="T75" fmla="*/ 160 h 212"/>
                        <a:gd name="T76" fmla="*/ 128 w 204"/>
                        <a:gd name="T77" fmla="*/ 166 h 212"/>
                        <a:gd name="T78" fmla="*/ 128 w 204"/>
                        <a:gd name="T79" fmla="*/ 200 h 212"/>
                        <a:gd name="T80" fmla="*/ 108 w 204"/>
                        <a:gd name="T81" fmla="*/ 200 h 212"/>
                        <a:gd name="T82" fmla="*/ 108 w 204"/>
                        <a:gd name="T83" fmla="*/ 12 h 212"/>
                        <a:gd name="T84" fmla="*/ 192 w 204"/>
                        <a:gd name="T85" fmla="*/ 12 h 212"/>
                        <a:gd name="T86" fmla="*/ 192 w 204"/>
                        <a:gd name="T87" fmla="*/ 20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4" h="212">
                          <a:moveTo>
                            <a:pt x="198" y="0"/>
                          </a:moveTo>
                          <a:cubicBezTo>
                            <a:pt x="102" y="0"/>
                            <a:pt x="102" y="0"/>
                            <a:pt x="102" y="0"/>
                          </a:cubicBezTo>
                          <a:cubicBezTo>
                            <a:pt x="99" y="0"/>
                            <a:pt x="96" y="3"/>
                            <a:pt x="96" y="6"/>
                          </a:cubicBezTo>
                          <a:cubicBezTo>
                            <a:pt x="96" y="50"/>
                            <a:pt x="96" y="50"/>
                            <a:pt x="96" y="50"/>
                          </a:cubicBezTo>
                          <a:cubicBezTo>
                            <a:pt x="3" y="97"/>
                            <a:pt x="3" y="97"/>
                            <a:pt x="3" y="97"/>
                          </a:cubicBezTo>
                          <a:cubicBezTo>
                            <a:pt x="1" y="98"/>
                            <a:pt x="0" y="100"/>
                            <a:pt x="0" y="102"/>
                          </a:cubicBezTo>
                          <a:cubicBezTo>
                            <a:pt x="0" y="206"/>
                            <a:pt x="0" y="206"/>
                            <a:pt x="0" y="206"/>
                          </a:cubicBezTo>
                          <a:cubicBezTo>
                            <a:pt x="0" y="209"/>
                            <a:pt x="3" y="212"/>
                            <a:pt x="6" y="212"/>
                          </a:cubicBezTo>
                          <a:cubicBezTo>
                            <a:pt x="198" y="212"/>
                            <a:pt x="198" y="212"/>
                            <a:pt x="198" y="212"/>
                          </a:cubicBezTo>
                          <a:cubicBezTo>
                            <a:pt x="201" y="212"/>
                            <a:pt x="204" y="209"/>
                            <a:pt x="204" y="206"/>
                          </a:cubicBezTo>
                          <a:cubicBezTo>
                            <a:pt x="204" y="6"/>
                            <a:pt x="204" y="6"/>
                            <a:pt x="204" y="6"/>
                          </a:cubicBezTo>
                          <a:cubicBezTo>
                            <a:pt x="204" y="3"/>
                            <a:pt x="201" y="0"/>
                            <a:pt x="198" y="0"/>
                          </a:cubicBezTo>
                          <a:close/>
                          <a:moveTo>
                            <a:pt x="12" y="106"/>
                          </a:moveTo>
                          <a:cubicBezTo>
                            <a:pt x="96" y="64"/>
                            <a:pt x="96" y="64"/>
                            <a:pt x="96" y="64"/>
                          </a:cubicBezTo>
                          <a:cubicBezTo>
                            <a:pt x="96" y="200"/>
                            <a:pt x="96" y="200"/>
                            <a:pt x="96" y="200"/>
                          </a:cubicBezTo>
                          <a:cubicBezTo>
                            <a:pt x="76" y="200"/>
                            <a:pt x="76" y="200"/>
                            <a:pt x="76" y="200"/>
                          </a:cubicBezTo>
                          <a:cubicBezTo>
                            <a:pt x="76" y="166"/>
                            <a:pt x="76" y="166"/>
                            <a:pt x="76" y="166"/>
                          </a:cubicBezTo>
                          <a:cubicBezTo>
                            <a:pt x="76" y="163"/>
                            <a:pt x="73" y="160"/>
                            <a:pt x="70" y="160"/>
                          </a:cubicBezTo>
                          <a:cubicBezTo>
                            <a:pt x="38" y="160"/>
                            <a:pt x="38" y="160"/>
                            <a:pt x="38" y="160"/>
                          </a:cubicBezTo>
                          <a:cubicBezTo>
                            <a:pt x="35" y="160"/>
                            <a:pt x="32" y="163"/>
                            <a:pt x="32" y="166"/>
                          </a:cubicBezTo>
                          <a:cubicBezTo>
                            <a:pt x="32" y="200"/>
                            <a:pt x="32" y="200"/>
                            <a:pt x="32" y="200"/>
                          </a:cubicBezTo>
                          <a:cubicBezTo>
                            <a:pt x="12" y="200"/>
                            <a:pt x="12" y="200"/>
                            <a:pt x="12" y="200"/>
                          </a:cubicBezTo>
                          <a:lnTo>
                            <a:pt x="12" y="106"/>
                          </a:lnTo>
                          <a:close/>
                          <a:moveTo>
                            <a:pt x="44" y="200"/>
                          </a:moveTo>
                          <a:cubicBezTo>
                            <a:pt x="44" y="172"/>
                            <a:pt x="44" y="172"/>
                            <a:pt x="44" y="172"/>
                          </a:cubicBezTo>
                          <a:cubicBezTo>
                            <a:pt x="64" y="172"/>
                            <a:pt x="64" y="172"/>
                            <a:pt x="64" y="172"/>
                          </a:cubicBezTo>
                          <a:cubicBezTo>
                            <a:pt x="64" y="200"/>
                            <a:pt x="64" y="200"/>
                            <a:pt x="64" y="200"/>
                          </a:cubicBezTo>
                          <a:lnTo>
                            <a:pt x="44" y="200"/>
                          </a:lnTo>
                          <a:close/>
                          <a:moveTo>
                            <a:pt x="140" y="200"/>
                          </a:moveTo>
                          <a:cubicBezTo>
                            <a:pt x="140" y="172"/>
                            <a:pt x="140" y="172"/>
                            <a:pt x="140" y="172"/>
                          </a:cubicBezTo>
                          <a:cubicBezTo>
                            <a:pt x="160" y="172"/>
                            <a:pt x="160" y="172"/>
                            <a:pt x="160" y="172"/>
                          </a:cubicBezTo>
                          <a:cubicBezTo>
                            <a:pt x="160" y="200"/>
                            <a:pt x="160" y="200"/>
                            <a:pt x="160" y="200"/>
                          </a:cubicBezTo>
                          <a:lnTo>
                            <a:pt x="140" y="200"/>
                          </a:lnTo>
                          <a:close/>
                          <a:moveTo>
                            <a:pt x="192" y="200"/>
                          </a:moveTo>
                          <a:cubicBezTo>
                            <a:pt x="172" y="200"/>
                            <a:pt x="172" y="200"/>
                            <a:pt x="172" y="200"/>
                          </a:cubicBezTo>
                          <a:cubicBezTo>
                            <a:pt x="172" y="166"/>
                            <a:pt x="172" y="166"/>
                            <a:pt x="172" y="166"/>
                          </a:cubicBezTo>
                          <a:cubicBezTo>
                            <a:pt x="172" y="163"/>
                            <a:pt x="169" y="160"/>
                            <a:pt x="166" y="160"/>
                          </a:cubicBezTo>
                          <a:cubicBezTo>
                            <a:pt x="134" y="160"/>
                            <a:pt x="134" y="160"/>
                            <a:pt x="134" y="160"/>
                          </a:cubicBezTo>
                          <a:cubicBezTo>
                            <a:pt x="131" y="160"/>
                            <a:pt x="128" y="163"/>
                            <a:pt x="128" y="166"/>
                          </a:cubicBezTo>
                          <a:cubicBezTo>
                            <a:pt x="128" y="200"/>
                            <a:pt x="128" y="200"/>
                            <a:pt x="128" y="200"/>
                          </a:cubicBezTo>
                          <a:cubicBezTo>
                            <a:pt x="108" y="200"/>
                            <a:pt x="108" y="200"/>
                            <a:pt x="108" y="200"/>
                          </a:cubicBezTo>
                          <a:cubicBezTo>
                            <a:pt x="108" y="12"/>
                            <a:pt x="108" y="12"/>
                            <a:pt x="108" y="12"/>
                          </a:cubicBezTo>
                          <a:cubicBezTo>
                            <a:pt x="192" y="12"/>
                            <a:pt x="192" y="12"/>
                            <a:pt x="192" y="12"/>
                          </a:cubicBezTo>
                          <a:lnTo>
                            <a:pt x="192" y="200"/>
                          </a:lnTo>
                          <a:close/>
                        </a:path>
                      </a:pathLst>
                    </a:custGeom>
                    <a:solidFill>
                      <a:srgbClr val="293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grpSp>
            <p:nvGrpSpPr>
              <p:cNvPr id="59" name="Group 58">
                <a:extLst>
                  <a:ext uri="{FF2B5EF4-FFF2-40B4-BE49-F238E27FC236}">
                    <a16:creationId xmlns:a16="http://schemas.microsoft.com/office/drawing/2014/main" id="{45CB292F-9AE5-E815-04FF-0746E883562D}"/>
                  </a:ext>
                </a:extLst>
              </p:cNvPr>
              <p:cNvGrpSpPr/>
              <p:nvPr/>
            </p:nvGrpSpPr>
            <p:grpSpPr>
              <a:xfrm>
                <a:off x="2020803" y="2853261"/>
                <a:ext cx="913497" cy="915300"/>
                <a:chOff x="156516" y="3374296"/>
                <a:chExt cx="1247055" cy="1233004"/>
              </a:xfrm>
            </p:grpSpPr>
            <p:sp>
              <p:nvSpPr>
                <p:cNvPr id="143" name="Oval 142">
                  <a:extLst>
                    <a:ext uri="{FF2B5EF4-FFF2-40B4-BE49-F238E27FC236}">
                      <a16:creationId xmlns:a16="http://schemas.microsoft.com/office/drawing/2014/main" id="{65C49DBE-91D6-185B-4C66-6C007363B5C5}"/>
                    </a:ext>
                  </a:extLst>
                </p:cNvPr>
                <p:cNvSpPr/>
                <p:nvPr/>
              </p:nvSpPr>
              <p:spPr>
                <a:xfrm>
                  <a:off x="156516" y="3374296"/>
                  <a:ext cx="1247055" cy="1233004"/>
                </a:xfrm>
                <a:prstGeom prst="ellipse">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grpSp>
              <p:nvGrpSpPr>
                <p:cNvPr id="144" name="Group 143">
                  <a:extLst>
                    <a:ext uri="{FF2B5EF4-FFF2-40B4-BE49-F238E27FC236}">
                      <a16:creationId xmlns:a16="http://schemas.microsoft.com/office/drawing/2014/main" id="{D660899B-8C4C-2E32-CA67-8CCE21777595}"/>
                    </a:ext>
                  </a:extLst>
                </p:cNvPr>
                <p:cNvGrpSpPr/>
                <p:nvPr/>
              </p:nvGrpSpPr>
              <p:grpSpPr>
                <a:xfrm>
                  <a:off x="221590" y="3598404"/>
                  <a:ext cx="1131462" cy="983626"/>
                  <a:chOff x="2243196" y="4819417"/>
                  <a:chExt cx="1131462" cy="983626"/>
                </a:xfrm>
              </p:grpSpPr>
              <p:sp>
                <p:nvSpPr>
                  <p:cNvPr id="145" name="TextBox 144">
                    <a:extLst>
                      <a:ext uri="{FF2B5EF4-FFF2-40B4-BE49-F238E27FC236}">
                        <a16:creationId xmlns:a16="http://schemas.microsoft.com/office/drawing/2014/main" id="{2DD4B420-8327-885B-D005-B98635769905}"/>
                      </a:ext>
                    </a:extLst>
                  </p:cNvPr>
                  <p:cNvSpPr txBox="1"/>
                  <p:nvPr/>
                </p:nvSpPr>
                <p:spPr>
                  <a:xfrm>
                    <a:off x="2243196" y="5342829"/>
                    <a:ext cx="1131462" cy="460214"/>
                  </a:xfrm>
                  <a:prstGeom prst="rect">
                    <a:avLst/>
                  </a:prstGeom>
                  <a:noFill/>
                </p:spPr>
                <p:txBody>
                  <a:bodyPr wrap="square" lIns="91440" tIns="45720" rIns="91440" bIns="45720" rtlCol="0" anchor="t">
                    <a:spAutoFit/>
                  </a:bodyPr>
                  <a:lstStyle/>
                  <a:p>
                    <a:pPr marL="0" marR="0" lvl="0" indent="0" algn="ctr" defTabSz="457189" rtl="0" eaLnBrk="1" fontAlgn="auto" latinLnBrk="0" hangingPunct="1">
                      <a:lnSpc>
                        <a:spcPct val="90000"/>
                      </a:lnSpc>
                      <a:spcBef>
                        <a:spcPts val="300"/>
                      </a:spcBef>
                      <a:spcAft>
                        <a:spcPts val="0"/>
                      </a:spcAft>
                      <a:buClrTx/>
                      <a:buSzTx/>
                      <a:buFontTx/>
                      <a:buNone/>
                      <a:tabLst/>
                      <a:defRPr/>
                    </a:pPr>
                    <a:r>
                      <a:rPr kumimoji="0" lang="en-US" sz="900" b="1" i="0" u="none" strike="noStrike" kern="1200" cap="none" spc="0" normalizeH="0" baseline="0" noProof="0" dirty="0">
                        <a:ln>
                          <a:noFill/>
                        </a:ln>
                        <a:solidFill>
                          <a:srgbClr val="F0F0F0">
                            <a:lumMod val="25000"/>
                          </a:srgbClr>
                        </a:solidFill>
                        <a:effectLst/>
                        <a:uLnTx/>
                        <a:uFillTx/>
                        <a:latin typeface="Arial" panose="020B0604020202020204"/>
                        <a:ea typeface="Inter" panose="020B0502030000000004" pitchFamily="34" charset="0"/>
                        <a:cs typeface="Calibri" panose="020F0502020204030204" pitchFamily="34" charset="0"/>
                      </a:rPr>
                      <a:t>Remote User</a:t>
                    </a:r>
                    <a:endParaRPr lang="en-US" b="1" dirty="0"/>
                  </a:p>
                </p:txBody>
              </p:sp>
              <p:grpSp>
                <p:nvGrpSpPr>
                  <p:cNvPr id="146" name="Group 56">
                    <a:extLst>
                      <a:ext uri="{FF2B5EF4-FFF2-40B4-BE49-F238E27FC236}">
                        <a16:creationId xmlns:a16="http://schemas.microsoft.com/office/drawing/2014/main" id="{D0532D6E-14B2-2618-5AC1-E83CAE142CB3}"/>
                      </a:ext>
                    </a:extLst>
                  </p:cNvPr>
                  <p:cNvGrpSpPr>
                    <a:grpSpLocks noChangeAspect="1"/>
                  </p:cNvGrpSpPr>
                  <p:nvPr/>
                </p:nvGrpSpPr>
                <p:grpSpPr bwMode="auto">
                  <a:xfrm>
                    <a:off x="2531481" y="4819417"/>
                    <a:ext cx="550863" cy="493713"/>
                    <a:chOff x="6898" y="884"/>
                    <a:chExt cx="347" cy="311"/>
                  </a:xfrm>
                </p:grpSpPr>
                <p:sp>
                  <p:nvSpPr>
                    <p:cNvPr id="147" name="Freeform 57">
                      <a:extLst>
                        <a:ext uri="{FF2B5EF4-FFF2-40B4-BE49-F238E27FC236}">
                          <a16:creationId xmlns:a16="http://schemas.microsoft.com/office/drawing/2014/main" id="{5C9F6E20-CC1D-7219-348A-A2C42534B39E}"/>
                        </a:ext>
                      </a:extLst>
                    </p:cNvPr>
                    <p:cNvSpPr>
                      <a:spLocks/>
                    </p:cNvSpPr>
                    <p:nvPr/>
                  </p:nvSpPr>
                  <p:spPr bwMode="auto">
                    <a:xfrm>
                      <a:off x="7031" y="1077"/>
                      <a:ext cx="82" cy="101"/>
                    </a:xfrm>
                    <a:custGeom>
                      <a:avLst/>
                      <a:gdLst>
                        <a:gd name="T0" fmla="*/ 60 w 60"/>
                        <a:gd name="T1" fmla="*/ 8 h 72"/>
                        <a:gd name="T2" fmla="*/ 60 w 60"/>
                        <a:gd name="T3" fmla="*/ 72 h 72"/>
                        <a:gd name="T4" fmla="*/ 0 w 60"/>
                        <a:gd name="T5" fmla="*/ 72 h 72"/>
                        <a:gd name="T6" fmla="*/ 0 w 60"/>
                        <a:gd name="T7" fmla="*/ 8 h 72"/>
                        <a:gd name="T8" fmla="*/ 8 w 60"/>
                        <a:gd name="T9" fmla="*/ 0 h 72"/>
                        <a:gd name="T10" fmla="*/ 53 w 60"/>
                        <a:gd name="T11" fmla="*/ 0 h 72"/>
                        <a:gd name="T12" fmla="*/ 60 w 60"/>
                        <a:gd name="T13" fmla="*/ 8 h 72"/>
                      </a:gdLst>
                      <a:ahLst/>
                      <a:cxnLst>
                        <a:cxn ang="0">
                          <a:pos x="T0" y="T1"/>
                        </a:cxn>
                        <a:cxn ang="0">
                          <a:pos x="T2" y="T3"/>
                        </a:cxn>
                        <a:cxn ang="0">
                          <a:pos x="T4" y="T5"/>
                        </a:cxn>
                        <a:cxn ang="0">
                          <a:pos x="T6" y="T7"/>
                        </a:cxn>
                        <a:cxn ang="0">
                          <a:pos x="T8" y="T9"/>
                        </a:cxn>
                        <a:cxn ang="0">
                          <a:pos x="T10" y="T11"/>
                        </a:cxn>
                        <a:cxn ang="0">
                          <a:pos x="T12" y="T13"/>
                        </a:cxn>
                      </a:cxnLst>
                      <a:rect l="0" t="0" r="r" b="b"/>
                      <a:pathLst>
                        <a:path w="60" h="72">
                          <a:moveTo>
                            <a:pt x="60" y="8"/>
                          </a:moveTo>
                          <a:cubicBezTo>
                            <a:pt x="60" y="72"/>
                            <a:pt x="60" y="72"/>
                            <a:pt x="60" y="72"/>
                          </a:cubicBezTo>
                          <a:cubicBezTo>
                            <a:pt x="0" y="72"/>
                            <a:pt x="0" y="72"/>
                            <a:pt x="0" y="72"/>
                          </a:cubicBezTo>
                          <a:cubicBezTo>
                            <a:pt x="0" y="8"/>
                            <a:pt x="0" y="8"/>
                            <a:pt x="0" y="8"/>
                          </a:cubicBezTo>
                          <a:cubicBezTo>
                            <a:pt x="0" y="4"/>
                            <a:pt x="3" y="0"/>
                            <a:pt x="8" y="0"/>
                          </a:cubicBezTo>
                          <a:cubicBezTo>
                            <a:pt x="53" y="0"/>
                            <a:pt x="53" y="0"/>
                            <a:pt x="53" y="0"/>
                          </a:cubicBezTo>
                          <a:cubicBezTo>
                            <a:pt x="57" y="0"/>
                            <a:pt x="60" y="4"/>
                            <a:pt x="60" y="8"/>
                          </a:cubicBezTo>
                          <a:close/>
                        </a:path>
                      </a:pathLst>
                    </a:custGeom>
                    <a:solidFill>
                      <a:schemeClr val="tx2">
                        <a:lumMod val="65000"/>
                        <a:lumOff val="3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58">
                      <a:extLst>
                        <a:ext uri="{FF2B5EF4-FFF2-40B4-BE49-F238E27FC236}">
                          <a16:creationId xmlns:a16="http://schemas.microsoft.com/office/drawing/2014/main" id="{3123D8F9-10F7-BC09-819F-E9A2116CD09E}"/>
                        </a:ext>
                      </a:extLst>
                    </p:cNvPr>
                    <p:cNvSpPr>
                      <a:spLocks noEditPoints="1"/>
                    </p:cNvSpPr>
                    <p:nvPr/>
                  </p:nvSpPr>
                  <p:spPr bwMode="auto">
                    <a:xfrm>
                      <a:off x="6898" y="884"/>
                      <a:ext cx="347" cy="311"/>
                    </a:xfrm>
                    <a:custGeom>
                      <a:avLst/>
                      <a:gdLst>
                        <a:gd name="T0" fmla="*/ 251 w 254"/>
                        <a:gd name="T1" fmla="*/ 97 h 220"/>
                        <a:gd name="T2" fmla="*/ 133 w 254"/>
                        <a:gd name="T3" fmla="*/ 1 h 220"/>
                        <a:gd name="T4" fmla="*/ 126 w 254"/>
                        <a:gd name="T5" fmla="*/ 1 h 220"/>
                        <a:gd name="T6" fmla="*/ 3 w 254"/>
                        <a:gd name="T7" fmla="*/ 98 h 220"/>
                        <a:gd name="T8" fmla="*/ 2 w 254"/>
                        <a:gd name="T9" fmla="*/ 106 h 220"/>
                        <a:gd name="T10" fmla="*/ 7 w 254"/>
                        <a:gd name="T11" fmla="*/ 109 h 220"/>
                        <a:gd name="T12" fmla="*/ 11 w 254"/>
                        <a:gd name="T13" fmla="*/ 107 h 220"/>
                        <a:gd name="T14" fmla="*/ 33 w 254"/>
                        <a:gd name="T15" fmla="*/ 90 h 220"/>
                        <a:gd name="T16" fmla="*/ 33 w 254"/>
                        <a:gd name="T17" fmla="*/ 208 h 220"/>
                        <a:gd name="T18" fmla="*/ 15 w 254"/>
                        <a:gd name="T19" fmla="*/ 208 h 220"/>
                        <a:gd name="T20" fmla="*/ 9 w 254"/>
                        <a:gd name="T21" fmla="*/ 214 h 220"/>
                        <a:gd name="T22" fmla="*/ 15 w 254"/>
                        <a:gd name="T23" fmla="*/ 220 h 220"/>
                        <a:gd name="T24" fmla="*/ 33 w 254"/>
                        <a:gd name="T25" fmla="*/ 220 h 220"/>
                        <a:gd name="T26" fmla="*/ 221 w 254"/>
                        <a:gd name="T27" fmla="*/ 220 h 220"/>
                        <a:gd name="T28" fmla="*/ 239 w 254"/>
                        <a:gd name="T29" fmla="*/ 220 h 220"/>
                        <a:gd name="T30" fmla="*/ 245 w 254"/>
                        <a:gd name="T31" fmla="*/ 214 h 220"/>
                        <a:gd name="T32" fmla="*/ 239 w 254"/>
                        <a:gd name="T33" fmla="*/ 208 h 220"/>
                        <a:gd name="T34" fmla="*/ 221 w 254"/>
                        <a:gd name="T35" fmla="*/ 208 h 220"/>
                        <a:gd name="T36" fmla="*/ 221 w 254"/>
                        <a:gd name="T37" fmla="*/ 88 h 220"/>
                        <a:gd name="T38" fmla="*/ 243 w 254"/>
                        <a:gd name="T39" fmla="*/ 107 h 220"/>
                        <a:gd name="T40" fmla="*/ 252 w 254"/>
                        <a:gd name="T41" fmla="*/ 106 h 220"/>
                        <a:gd name="T42" fmla="*/ 251 w 254"/>
                        <a:gd name="T43" fmla="*/ 97 h 220"/>
                        <a:gd name="T44" fmla="*/ 209 w 254"/>
                        <a:gd name="T45" fmla="*/ 208 h 220"/>
                        <a:gd name="T46" fmla="*/ 45 w 254"/>
                        <a:gd name="T47" fmla="*/ 208 h 220"/>
                        <a:gd name="T48" fmla="*/ 45 w 254"/>
                        <a:gd name="T49" fmla="*/ 80 h 220"/>
                        <a:gd name="T50" fmla="*/ 130 w 254"/>
                        <a:gd name="T51" fmla="*/ 14 h 220"/>
                        <a:gd name="T52" fmla="*/ 209 w 254"/>
                        <a:gd name="T53" fmla="*/ 79 h 220"/>
                        <a:gd name="T54" fmla="*/ 209 w 254"/>
                        <a:gd name="T55" fmla="*/ 20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54" h="220">
                          <a:moveTo>
                            <a:pt x="251" y="97"/>
                          </a:moveTo>
                          <a:cubicBezTo>
                            <a:pt x="133" y="1"/>
                            <a:pt x="133" y="1"/>
                            <a:pt x="133" y="1"/>
                          </a:cubicBezTo>
                          <a:cubicBezTo>
                            <a:pt x="131" y="0"/>
                            <a:pt x="128" y="0"/>
                            <a:pt x="126" y="1"/>
                          </a:cubicBezTo>
                          <a:cubicBezTo>
                            <a:pt x="3" y="98"/>
                            <a:pt x="3" y="98"/>
                            <a:pt x="3" y="98"/>
                          </a:cubicBezTo>
                          <a:cubicBezTo>
                            <a:pt x="1" y="100"/>
                            <a:pt x="0" y="104"/>
                            <a:pt x="2" y="106"/>
                          </a:cubicBezTo>
                          <a:cubicBezTo>
                            <a:pt x="3" y="108"/>
                            <a:pt x="5" y="109"/>
                            <a:pt x="7" y="109"/>
                          </a:cubicBezTo>
                          <a:cubicBezTo>
                            <a:pt x="8" y="109"/>
                            <a:pt x="10" y="108"/>
                            <a:pt x="11" y="107"/>
                          </a:cubicBezTo>
                          <a:cubicBezTo>
                            <a:pt x="33" y="90"/>
                            <a:pt x="33" y="90"/>
                            <a:pt x="33" y="90"/>
                          </a:cubicBezTo>
                          <a:cubicBezTo>
                            <a:pt x="33" y="208"/>
                            <a:pt x="33" y="208"/>
                            <a:pt x="33" y="208"/>
                          </a:cubicBezTo>
                          <a:cubicBezTo>
                            <a:pt x="15" y="208"/>
                            <a:pt x="15" y="208"/>
                            <a:pt x="15" y="208"/>
                          </a:cubicBezTo>
                          <a:cubicBezTo>
                            <a:pt x="12" y="208"/>
                            <a:pt x="9" y="211"/>
                            <a:pt x="9" y="214"/>
                          </a:cubicBezTo>
                          <a:cubicBezTo>
                            <a:pt x="9" y="217"/>
                            <a:pt x="12" y="220"/>
                            <a:pt x="15" y="220"/>
                          </a:cubicBezTo>
                          <a:cubicBezTo>
                            <a:pt x="33" y="220"/>
                            <a:pt x="33" y="220"/>
                            <a:pt x="33" y="220"/>
                          </a:cubicBezTo>
                          <a:cubicBezTo>
                            <a:pt x="221" y="220"/>
                            <a:pt x="221" y="220"/>
                            <a:pt x="221" y="220"/>
                          </a:cubicBezTo>
                          <a:cubicBezTo>
                            <a:pt x="239" y="220"/>
                            <a:pt x="239" y="220"/>
                            <a:pt x="239" y="220"/>
                          </a:cubicBezTo>
                          <a:cubicBezTo>
                            <a:pt x="242" y="220"/>
                            <a:pt x="245" y="217"/>
                            <a:pt x="245" y="214"/>
                          </a:cubicBezTo>
                          <a:cubicBezTo>
                            <a:pt x="245" y="211"/>
                            <a:pt x="242" y="208"/>
                            <a:pt x="239" y="208"/>
                          </a:cubicBezTo>
                          <a:cubicBezTo>
                            <a:pt x="221" y="208"/>
                            <a:pt x="221" y="208"/>
                            <a:pt x="221" y="208"/>
                          </a:cubicBezTo>
                          <a:cubicBezTo>
                            <a:pt x="221" y="88"/>
                            <a:pt x="221" y="88"/>
                            <a:pt x="221" y="88"/>
                          </a:cubicBezTo>
                          <a:cubicBezTo>
                            <a:pt x="243" y="107"/>
                            <a:pt x="243" y="107"/>
                            <a:pt x="243" y="107"/>
                          </a:cubicBezTo>
                          <a:cubicBezTo>
                            <a:pt x="246" y="109"/>
                            <a:pt x="250" y="108"/>
                            <a:pt x="252" y="106"/>
                          </a:cubicBezTo>
                          <a:cubicBezTo>
                            <a:pt x="254" y="103"/>
                            <a:pt x="253" y="99"/>
                            <a:pt x="251" y="97"/>
                          </a:cubicBezTo>
                          <a:close/>
                          <a:moveTo>
                            <a:pt x="209" y="208"/>
                          </a:moveTo>
                          <a:cubicBezTo>
                            <a:pt x="45" y="208"/>
                            <a:pt x="45" y="208"/>
                            <a:pt x="45" y="208"/>
                          </a:cubicBezTo>
                          <a:cubicBezTo>
                            <a:pt x="45" y="80"/>
                            <a:pt x="45" y="80"/>
                            <a:pt x="45" y="80"/>
                          </a:cubicBezTo>
                          <a:cubicBezTo>
                            <a:pt x="130" y="14"/>
                            <a:pt x="130" y="14"/>
                            <a:pt x="130" y="14"/>
                          </a:cubicBezTo>
                          <a:cubicBezTo>
                            <a:pt x="209" y="79"/>
                            <a:pt x="209" y="79"/>
                            <a:pt x="209" y="79"/>
                          </a:cubicBezTo>
                          <a:lnTo>
                            <a:pt x="209" y="208"/>
                          </a:lnTo>
                          <a:close/>
                        </a:path>
                      </a:pathLst>
                    </a:custGeom>
                    <a:solidFill>
                      <a:srgbClr val="293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59">
                      <a:extLst>
                        <a:ext uri="{FF2B5EF4-FFF2-40B4-BE49-F238E27FC236}">
                          <a16:creationId xmlns:a16="http://schemas.microsoft.com/office/drawing/2014/main" id="{E26B9B38-BA49-C303-4EEA-416DC1692024}"/>
                        </a:ext>
                      </a:extLst>
                    </p:cNvPr>
                    <p:cNvSpPr>
                      <a:spLocks noEditPoints="1"/>
                    </p:cNvSpPr>
                    <p:nvPr/>
                  </p:nvSpPr>
                  <p:spPr bwMode="auto">
                    <a:xfrm>
                      <a:off x="7031" y="980"/>
                      <a:ext cx="82" cy="68"/>
                    </a:xfrm>
                    <a:custGeom>
                      <a:avLst/>
                      <a:gdLst>
                        <a:gd name="T0" fmla="*/ 29 w 60"/>
                        <a:gd name="T1" fmla="*/ 0 h 48"/>
                        <a:gd name="T2" fmla="*/ 0 w 60"/>
                        <a:gd name="T3" fmla="*/ 29 h 48"/>
                        <a:gd name="T4" fmla="*/ 0 w 60"/>
                        <a:gd name="T5" fmla="*/ 42 h 48"/>
                        <a:gd name="T6" fmla="*/ 6 w 60"/>
                        <a:gd name="T7" fmla="*/ 48 h 48"/>
                        <a:gd name="T8" fmla="*/ 54 w 60"/>
                        <a:gd name="T9" fmla="*/ 48 h 48"/>
                        <a:gd name="T10" fmla="*/ 60 w 60"/>
                        <a:gd name="T11" fmla="*/ 42 h 48"/>
                        <a:gd name="T12" fmla="*/ 60 w 60"/>
                        <a:gd name="T13" fmla="*/ 29 h 48"/>
                        <a:gd name="T14" fmla="*/ 31 w 60"/>
                        <a:gd name="T15" fmla="*/ 0 h 48"/>
                        <a:gd name="T16" fmla="*/ 29 w 60"/>
                        <a:gd name="T17" fmla="*/ 0 h 48"/>
                        <a:gd name="T18" fmla="*/ 48 w 60"/>
                        <a:gd name="T19" fmla="*/ 29 h 48"/>
                        <a:gd name="T20" fmla="*/ 48 w 60"/>
                        <a:gd name="T21" fmla="*/ 36 h 48"/>
                        <a:gd name="T22" fmla="*/ 12 w 60"/>
                        <a:gd name="T23" fmla="*/ 36 h 48"/>
                        <a:gd name="T24" fmla="*/ 12 w 60"/>
                        <a:gd name="T25" fmla="*/ 29 h 48"/>
                        <a:gd name="T26" fmla="*/ 29 w 60"/>
                        <a:gd name="T27" fmla="*/ 12 h 48"/>
                        <a:gd name="T28" fmla="*/ 31 w 60"/>
                        <a:gd name="T29" fmla="*/ 12 h 48"/>
                        <a:gd name="T30" fmla="*/ 48 w 60"/>
                        <a:gd name="T31" fmla="*/ 2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48">
                          <a:moveTo>
                            <a:pt x="29" y="0"/>
                          </a:moveTo>
                          <a:cubicBezTo>
                            <a:pt x="13" y="0"/>
                            <a:pt x="0" y="13"/>
                            <a:pt x="0" y="29"/>
                          </a:cubicBezTo>
                          <a:cubicBezTo>
                            <a:pt x="0" y="42"/>
                            <a:pt x="0" y="42"/>
                            <a:pt x="0" y="42"/>
                          </a:cubicBezTo>
                          <a:cubicBezTo>
                            <a:pt x="0" y="45"/>
                            <a:pt x="3" y="48"/>
                            <a:pt x="6" y="48"/>
                          </a:cubicBezTo>
                          <a:cubicBezTo>
                            <a:pt x="54" y="48"/>
                            <a:pt x="54" y="48"/>
                            <a:pt x="54" y="48"/>
                          </a:cubicBezTo>
                          <a:cubicBezTo>
                            <a:pt x="57" y="48"/>
                            <a:pt x="60" y="45"/>
                            <a:pt x="60" y="42"/>
                          </a:cubicBezTo>
                          <a:cubicBezTo>
                            <a:pt x="60" y="29"/>
                            <a:pt x="60" y="29"/>
                            <a:pt x="60" y="29"/>
                          </a:cubicBezTo>
                          <a:cubicBezTo>
                            <a:pt x="60" y="13"/>
                            <a:pt x="47" y="0"/>
                            <a:pt x="31" y="0"/>
                          </a:cubicBezTo>
                          <a:lnTo>
                            <a:pt x="29" y="0"/>
                          </a:lnTo>
                          <a:close/>
                          <a:moveTo>
                            <a:pt x="48" y="29"/>
                          </a:moveTo>
                          <a:cubicBezTo>
                            <a:pt x="48" y="36"/>
                            <a:pt x="48" y="36"/>
                            <a:pt x="48" y="36"/>
                          </a:cubicBezTo>
                          <a:cubicBezTo>
                            <a:pt x="12" y="36"/>
                            <a:pt x="12" y="36"/>
                            <a:pt x="12" y="36"/>
                          </a:cubicBezTo>
                          <a:cubicBezTo>
                            <a:pt x="12" y="29"/>
                            <a:pt x="12" y="29"/>
                            <a:pt x="12" y="29"/>
                          </a:cubicBezTo>
                          <a:cubicBezTo>
                            <a:pt x="12" y="20"/>
                            <a:pt x="20" y="12"/>
                            <a:pt x="29" y="12"/>
                          </a:cubicBezTo>
                          <a:cubicBezTo>
                            <a:pt x="31" y="12"/>
                            <a:pt x="31" y="12"/>
                            <a:pt x="31" y="12"/>
                          </a:cubicBezTo>
                          <a:cubicBezTo>
                            <a:pt x="40" y="12"/>
                            <a:pt x="48" y="20"/>
                            <a:pt x="48" y="29"/>
                          </a:cubicBezTo>
                          <a:close/>
                        </a:path>
                      </a:pathLst>
                    </a:custGeom>
                    <a:solidFill>
                      <a:srgbClr val="293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sp>
            <p:nvSpPr>
              <p:cNvPr id="150" name="Oval 149">
                <a:extLst>
                  <a:ext uri="{FF2B5EF4-FFF2-40B4-BE49-F238E27FC236}">
                    <a16:creationId xmlns:a16="http://schemas.microsoft.com/office/drawing/2014/main" id="{97342BEF-F0DD-84C2-E456-EACA1CA9F4A4}"/>
                  </a:ext>
                </a:extLst>
              </p:cNvPr>
              <p:cNvSpPr/>
              <p:nvPr/>
            </p:nvSpPr>
            <p:spPr>
              <a:xfrm>
                <a:off x="2687122" y="3094063"/>
                <a:ext cx="2038254" cy="1969177"/>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52" name="TextBox 151">
                <a:extLst>
                  <a:ext uri="{FF2B5EF4-FFF2-40B4-BE49-F238E27FC236}">
                    <a16:creationId xmlns:a16="http://schemas.microsoft.com/office/drawing/2014/main" id="{BEF453F7-C648-04BD-75BC-6D56E07D23D6}"/>
                  </a:ext>
                </a:extLst>
              </p:cNvPr>
              <p:cNvSpPr txBox="1"/>
              <p:nvPr/>
            </p:nvSpPr>
            <p:spPr>
              <a:xfrm>
                <a:off x="2916486" y="4498573"/>
                <a:ext cx="1545846" cy="383182"/>
              </a:xfrm>
              <a:prstGeom prst="rect">
                <a:avLst/>
              </a:prstGeom>
              <a:noFill/>
            </p:spPr>
            <p:txBody>
              <a:bodyPr wrap="square" lIns="91440" tIns="45720" rIns="91440" bIns="45720" rtlCol="0" anchor="t">
                <a:spAutoFit/>
              </a:bodyPr>
              <a:lstStyle/>
              <a:p>
                <a:pPr marL="0" marR="0" lvl="0" indent="0" algn="ctr" defTabSz="457189" rtl="0" eaLnBrk="1" fontAlgn="auto" latinLnBrk="0" hangingPunct="1">
                  <a:lnSpc>
                    <a:spcPct val="90000"/>
                  </a:lnSpc>
                  <a:spcBef>
                    <a:spcPts val="300"/>
                  </a:spcBef>
                  <a:spcAft>
                    <a:spcPts val="0"/>
                  </a:spcAft>
                  <a:buClrTx/>
                  <a:buSzTx/>
                  <a:buFontTx/>
                  <a:buNone/>
                  <a:tabLst/>
                  <a:defRPr/>
                </a:pPr>
                <a:r>
                  <a:rPr kumimoji="0" lang="en-US" sz="1050" b="1" i="0" u="none" strike="noStrike" kern="1200" cap="none" spc="0" normalizeH="0" baseline="0" noProof="0" dirty="0">
                    <a:ln>
                      <a:noFill/>
                    </a:ln>
                    <a:solidFill>
                      <a:srgbClr val="F0F0F0">
                        <a:lumMod val="25000"/>
                      </a:srgbClr>
                    </a:solidFill>
                    <a:effectLst/>
                    <a:uLnTx/>
                    <a:uFillTx/>
                    <a:latin typeface="Arial" panose="020B0604020202020204"/>
                    <a:ea typeface="Inter" panose="020B0502030000000004" pitchFamily="34" charset="0"/>
                    <a:cs typeface="Calibri" panose="020F0502020204030204" pitchFamily="34" charset="0"/>
                  </a:rPr>
                  <a:t>Zero Trust Security Posture</a:t>
                </a:r>
                <a:endParaRPr lang="en-US" sz="2400" b="1" dirty="0"/>
              </a:p>
            </p:txBody>
          </p:sp>
          <p:pic>
            <p:nvPicPr>
              <p:cNvPr id="154" name="Graphic 10">
                <a:extLst>
                  <a:ext uri="{FF2B5EF4-FFF2-40B4-BE49-F238E27FC236}">
                    <a16:creationId xmlns:a16="http://schemas.microsoft.com/office/drawing/2014/main" id="{3CF58ACE-DD1D-7A8A-240B-66936EEA931D}"/>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2858199" y="3516400"/>
                <a:ext cx="853280" cy="864707"/>
              </a:xfrm>
              <a:prstGeom prst="rect">
                <a:avLst/>
              </a:prstGeom>
            </p:spPr>
          </p:pic>
          <p:grpSp>
            <p:nvGrpSpPr>
              <p:cNvPr id="37" name="Group 36">
                <a:extLst>
                  <a:ext uri="{FF2B5EF4-FFF2-40B4-BE49-F238E27FC236}">
                    <a16:creationId xmlns:a16="http://schemas.microsoft.com/office/drawing/2014/main" id="{371DB520-CB8E-E123-B23A-AB125D2E026B}"/>
                  </a:ext>
                </a:extLst>
              </p:cNvPr>
              <p:cNvGrpSpPr/>
              <p:nvPr/>
            </p:nvGrpSpPr>
            <p:grpSpPr>
              <a:xfrm>
                <a:off x="3584726" y="3967066"/>
                <a:ext cx="672565" cy="488381"/>
                <a:chOff x="3638902" y="3734556"/>
                <a:chExt cx="774478" cy="575705"/>
              </a:xfrm>
            </p:grpSpPr>
            <p:grpSp>
              <p:nvGrpSpPr>
                <p:cNvPr id="153" name="Group 152">
                  <a:extLst>
                    <a:ext uri="{FF2B5EF4-FFF2-40B4-BE49-F238E27FC236}">
                      <a16:creationId xmlns:a16="http://schemas.microsoft.com/office/drawing/2014/main" id="{F1EA55E2-5E7B-4AD9-4417-2EB68D39E36F}"/>
                    </a:ext>
                  </a:extLst>
                </p:cNvPr>
                <p:cNvGrpSpPr/>
                <p:nvPr/>
              </p:nvGrpSpPr>
              <p:grpSpPr>
                <a:xfrm>
                  <a:off x="3638902" y="3734556"/>
                  <a:ext cx="774478" cy="575705"/>
                  <a:chOff x="3874268" y="1248197"/>
                  <a:chExt cx="404860" cy="266454"/>
                </a:xfrm>
              </p:grpSpPr>
              <p:sp>
                <p:nvSpPr>
                  <p:cNvPr id="156" name="Freeform: Shape 155">
                    <a:extLst>
                      <a:ext uri="{FF2B5EF4-FFF2-40B4-BE49-F238E27FC236}">
                        <a16:creationId xmlns:a16="http://schemas.microsoft.com/office/drawing/2014/main" id="{B4881E5B-437C-D862-25D1-EAD0DF5A1EA4}"/>
                      </a:ext>
                    </a:extLst>
                  </p:cNvPr>
                  <p:cNvSpPr/>
                  <p:nvPr/>
                </p:nvSpPr>
                <p:spPr>
                  <a:xfrm>
                    <a:off x="3926934" y="1248197"/>
                    <a:ext cx="300926" cy="204292"/>
                  </a:xfrm>
                  <a:custGeom>
                    <a:avLst/>
                    <a:gdLst>
                      <a:gd name="connsiteX0" fmla="*/ 279973 w 300926"/>
                      <a:gd name="connsiteY0" fmla="*/ 204293 h 204292"/>
                      <a:gd name="connsiteX1" fmla="*/ 20953 w 300926"/>
                      <a:gd name="connsiteY1" fmla="*/ 204293 h 204292"/>
                      <a:gd name="connsiteX2" fmla="*/ 0 w 300926"/>
                      <a:gd name="connsiteY2" fmla="*/ 183340 h 204292"/>
                      <a:gd name="connsiteX3" fmla="*/ 0 w 300926"/>
                      <a:gd name="connsiteY3" fmla="*/ 20953 h 204292"/>
                      <a:gd name="connsiteX4" fmla="*/ 20953 w 300926"/>
                      <a:gd name="connsiteY4" fmla="*/ 0 h 204292"/>
                      <a:gd name="connsiteX5" fmla="*/ 279973 w 300926"/>
                      <a:gd name="connsiteY5" fmla="*/ 0 h 204292"/>
                      <a:gd name="connsiteX6" fmla="*/ 300926 w 300926"/>
                      <a:gd name="connsiteY6" fmla="*/ 20953 h 204292"/>
                      <a:gd name="connsiteX7" fmla="*/ 300926 w 300926"/>
                      <a:gd name="connsiteY7" fmla="*/ 183340 h 204292"/>
                      <a:gd name="connsiteX8" fmla="*/ 279973 w 300926"/>
                      <a:gd name="connsiteY8" fmla="*/ 204293 h 204292"/>
                      <a:gd name="connsiteX9" fmla="*/ 20953 w 300926"/>
                      <a:gd name="connsiteY9" fmla="*/ 19905 h 204292"/>
                      <a:gd name="connsiteX10" fmla="*/ 19955 w 300926"/>
                      <a:gd name="connsiteY10" fmla="*/ 20903 h 204292"/>
                      <a:gd name="connsiteX11" fmla="*/ 19955 w 300926"/>
                      <a:gd name="connsiteY11" fmla="*/ 183340 h 204292"/>
                      <a:gd name="connsiteX12" fmla="*/ 20953 w 300926"/>
                      <a:gd name="connsiteY12" fmla="*/ 184337 h 204292"/>
                      <a:gd name="connsiteX13" fmla="*/ 279973 w 300926"/>
                      <a:gd name="connsiteY13" fmla="*/ 184337 h 204292"/>
                      <a:gd name="connsiteX14" fmla="*/ 280971 w 300926"/>
                      <a:gd name="connsiteY14" fmla="*/ 183340 h 204292"/>
                      <a:gd name="connsiteX15" fmla="*/ 280971 w 300926"/>
                      <a:gd name="connsiteY15" fmla="*/ 20953 h 204292"/>
                      <a:gd name="connsiteX16" fmla="*/ 279973 w 300926"/>
                      <a:gd name="connsiteY16" fmla="*/ 19955 h 204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0926" h="204292">
                        <a:moveTo>
                          <a:pt x="279973" y="204293"/>
                        </a:moveTo>
                        <a:lnTo>
                          <a:pt x="20953" y="204293"/>
                        </a:lnTo>
                        <a:cubicBezTo>
                          <a:pt x="9387" y="204278"/>
                          <a:pt x="14" y="194906"/>
                          <a:pt x="0" y="183340"/>
                        </a:cubicBezTo>
                        <a:lnTo>
                          <a:pt x="0" y="20953"/>
                        </a:lnTo>
                        <a:cubicBezTo>
                          <a:pt x="14" y="9387"/>
                          <a:pt x="9387" y="14"/>
                          <a:pt x="20953" y="0"/>
                        </a:cubicBezTo>
                        <a:lnTo>
                          <a:pt x="279973" y="0"/>
                        </a:lnTo>
                        <a:cubicBezTo>
                          <a:pt x="291540" y="14"/>
                          <a:pt x="300911" y="9387"/>
                          <a:pt x="300926" y="20953"/>
                        </a:cubicBezTo>
                        <a:lnTo>
                          <a:pt x="300926" y="183340"/>
                        </a:lnTo>
                        <a:cubicBezTo>
                          <a:pt x="300911" y="194906"/>
                          <a:pt x="291540" y="204278"/>
                          <a:pt x="279973" y="204293"/>
                        </a:cubicBezTo>
                        <a:close/>
                        <a:moveTo>
                          <a:pt x="20953" y="19905"/>
                        </a:moveTo>
                        <a:cubicBezTo>
                          <a:pt x="20402" y="19905"/>
                          <a:pt x="19955" y="20352"/>
                          <a:pt x="19955" y="20903"/>
                        </a:cubicBezTo>
                        <a:lnTo>
                          <a:pt x="19955" y="183340"/>
                        </a:lnTo>
                        <a:cubicBezTo>
                          <a:pt x="19955" y="183891"/>
                          <a:pt x="20402" y="184337"/>
                          <a:pt x="20953" y="184337"/>
                        </a:cubicBezTo>
                        <a:lnTo>
                          <a:pt x="279973" y="184337"/>
                        </a:lnTo>
                        <a:cubicBezTo>
                          <a:pt x="280525" y="184337"/>
                          <a:pt x="280971" y="183891"/>
                          <a:pt x="280971" y="183340"/>
                        </a:cubicBezTo>
                        <a:lnTo>
                          <a:pt x="280971" y="20953"/>
                        </a:lnTo>
                        <a:cubicBezTo>
                          <a:pt x="280971" y="20402"/>
                          <a:pt x="280525" y="19955"/>
                          <a:pt x="279973" y="19955"/>
                        </a:cubicBezTo>
                        <a:close/>
                      </a:path>
                    </a:pathLst>
                  </a:custGeom>
                  <a:solidFill>
                    <a:srgbClr val="000000"/>
                  </a:solidFill>
                  <a:ln w="2480" cap="flat">
                    <a:noFill/>
                    <a:prstDash val="solid"/>
                    <a:miter/>
                  </a:ln>
                </p:spPr>
                <p:txBody>
                  <a:bodyPr rtlCol="0" anchor="ctr"/>
                  <a:lstStyle/>
                  <a:p>
                    <a:pPr>
                      <a:defRPr/>
                    </a:pPr>
                    <a:endParaRPr lang="es-PE" kern="0">
                      <a:solidFill>
                        <a:srgbClr val="000000"/>
                      </a:solidFill>
                      <a:latin typeface="Arial" panose="020B0604020202020204"/>
                    </a:endParaRPr>
                  </a:p>
                </p:txBody>
              </p:sp>
              <p:sp>
                <p:nvSpPr>
                  <p:cNvPr id="157" name="Freeform: Shape 156">
                    <a:extLst>
                      <a:ext uri="{FF2B5EF4-FFF2-40B4-BE49-F238E27FC236}">
                        <a16:creationId xmlns:a16="http://schemas.microsoft.com/office/drawing/2014/main" id="{CFB9734C-CD34-11AF-EF68-D4501A6F36C7}"/>
                      </a:ext>
                    </a:extLst>
                  </p:cNvPr>
                  <p:cNvSpPr/>
                  <p:nvPr/>
                </p:nvSpPr>
                <p:spPr>
                  <a:xfrm>
                    <a:off x="3874268" y="1432535"/>
                    <a:ext cx="404860" cy="82116"/>
                  </a:xfrm>
                  <a:custGeom>
                    <a:avLst/>
                    <a:gdLst>
                      <a:gd name="connsiteX0" fmla="*/ 394800 w 404860"/>
                      <a:gd name="connsiteY0" fmla="*/ 82116 h 82116"/>
                      <a:gd name="connsiteX1" fmla="*/ 9961 w 404860"/>
                      <a:gd name="connsiteY1" fmla="*/ 82116 h 82116"/>
                      <a:gd name="connsiteX2" fmla="*/ 0 w 404860"/>
                      <a:gd name="connsiteY2" fmla="*/ 72124 h 82116"/>
                      <a:gd name="connsiteX3" fmla="*/ 3002 w 404860"/>
                      <a:gd name="connsiteY3" fmla="*/ 65004 h 82116"/>
                      <a:gd name="connsiteX4" fmla="*/ 66635 w 404860"/>
                      <a:gd name="connsiteY4" fmla="*/ 2844 h 82116"/>
                      <a:gd name="connsiteX5" fmla="*/ 73619 w 404860"/>
                      <a:gd name="connsiteY5" fmla="*/ 0 h 82116"/>
                      <a:gd name="connsiteX6" fmla="*/ 332639 w 404860"/>
                      <a:gd name="connsiteY6" fmla="*/ 0 h 82116"/>
                      <a:gd name="connsiteX7" fmla="*/ 339698 w 404860"/>
                      <a:gd name="connsiteY7" fmla="*/ 2918 h 82116"/>
                      <a:gd name="connsiteX8" fmla="*/ 401934 w 404860"/>
                      <a:gd name="connsiteY8" fmla="*/ 65079 h 82116"/>
                      <a:gd name="connsiteX9" fmla="*/ 401942 w 404860"/>
                      <a:gd name="connsiteY9" fmla="*/ 79190 h 82116"/>
                      <a:gd name="connsiteX10" fmla="*/ 394875 w 404860"/>
                      <a:gd name="connsiteY10" fmla="*/ 82116 h 82116"/>
                      <a:gd name="connsiteX11" fmla="*/ 34457 w 404860"/>
                      <a:gd name="connsiteY11" fmla="*/ 62161 h 82116"/>
                      <a:gd name="connsiteX12" fmla="*/ 370704 w 404860"/>
                      <a:gd name="connsiteY12" fmla="*/ 62161 h 82116"/>
                      <a:gd name="connsiteX13" fmla="*/ 328498 w 404860"/>
                      <a:gd name="connsiteY13" fmla="*/ 19955 h 82116"/>
                      <a:gd name="connsiteX14" fmla="*/ 77660 w 404860"/>
                      <a:gd name="connsiteY14" fmla="*/ 19955 h 82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4860" h="82116">
                        <a:moveTo>
                          <a:pt x="394800" y="82116"/>
                        </a:moveTo>
                        <a:lnTo>
                          <a:pt x="9961" y="82116"/>
                        </a:lnTo>
                        <a:cubicBezTo>
                          <a:pt x="4451" y="82106"/>
                          <a:pt x="-9" y="77634"/>
                          <a:pt x="0" y="72124"/>
                        </a:cubicBezTo>
                        <a:cubicBezTo>
                          <a:pt x="4" y="69442"/>
                          <a:pt x="1086" y="66878"/>
                          <a:pt x="3002" y="65004"/>
                        </a:cubicBezTo>
                        <a:lnTo>
                          <a:pt x="66635" y="2844"/>
                        </a:lnTo>
                        <a:cubicBezTo>
                          <a:pt x="68501" y="1018"/>
                          <a:pt x="71009" y="-2"/>
                          <a:pt x="73619" y="0"/>
                        </a:cubicBezTo>
                        <a:lnTo>
                          <a:pt x="332639" y="0"/>
                        </a:lnTo>
                        <a:cubicBezTo>
                          <a:pt x="335286" y="-2"/>
                          <a:pt x="337825" y="1048"/>
                          <a:pt x="339698" y="2918"/>
                        </a:cubicBezTo>
                        <a:lnTo>
                          <a:pt x="401934" y="65079"/>
                        </a:lnTo>
                        <a:cubicBezTo>
                          <a:pt x="405833" y="68973"/>
                          <a:pt x="405835" y="75291"/>
                          <a:pt x="401942" y="79190"/>
                        </a:cubicBezTo>
                        <a:cubicBezTo>
                          <a:pt x="400068" y="81066"/>
                          <a:pt x="397526" y="82119"/>
                          <a:pt x="394875" y="82116"/>
                        </a:cubicBezTo>
                        <a:close/>
                        <a:moveTo>
                          <a:pt x="34457" y="62161"/>
                        </a:moveTo>
                        <a:lnTo>
                          <a:pt x="370704" y="62161"/>
                        </a:lnTo>
                        <a:lnTo>
                          <a:pt x="328498" y="19955"/>
                        </a:lnTo>
                        <a:lnTo>
                          <a:pt x="77660" y="19955"/>
                        </a:lnTo>
                        <a:close/>
                      </a:path>
                    </a:pathLst>
                  </a:custGeom>
                  <a:solidFill>
                    <a:srgbClr val="000000"/>
                  </a:solidFill>
                  <a:ln w="2480" cap="flat">
                    <a:noFill/>
                    <a:prstDash val="solid"/>
                    <a:miter/>
                  </a:ln>
                </p:spPr>
                <p:txBody>
                  <a:bodyPr rtlCol="0" anchor="ctr"/>
                  <a:lstStyle/>
                  <a:p>
                    <a:pPr>
                      <a:defRPr/>
                    </a:pPr>
                    <a:endParaRPr lang="es-PE" kern="0">
                      <a:solidFill>
                        <a:srgbClr val="000000"/>
                      </a:solidFill>
                      <a:latin typeface="Arial" panose="020B0604020202020204"/>
                    </a:endParaRPr>
                  </a:p>
                </p:txBody>
              </p:sp>
            </p:grpSp>
            <p:pic>
              <p:nvPicPr>
                <p:cNvPr id="155" name="Picture 154" descr="A black and grey logo&#10;&#10;Description automatically generated">
                  <a:extLst>
                    <a:ext uri="{FF2B5EF4-FFF2-40B4-BE49-F238E27FC236}">
                      <a16:creationId xmlns:a16="http://schemas.microsoft.com/office/drawing/2014/main" id="{B7A032D3-5C40-CCA5-1868-0940C7D8D09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815375" y="3927355"/>
                  <a:ext cx="440871" cy="76440"/>
                </a:xfrm>
                <a:prstGeom prst="rect">
                  <a:avLst/>
                </a:prstGeom>
              </p:spPr>
            </p:pic>
          </p:grpSp>
          <p:sp>
            <p:nvSpPr>
              <p:cNvPr id="7" name="TextBox 6">
                <a:extLst>
                  <a:ext uri="{FF2B5EF4-FFF2-40B4-BE49-F238E27FC236}">
                    <a16:creationId xmlns:a16="http://schemas.microsoft.com/office/drawing/2014/main" id="{8BD5AF8F-D858-8390-2710-42551D478C0E}"/>
                  </a:ext>
                </a:extLst>
              </p:cNvPr>
              <p:cNvSpPr txBox="1"/>
              <p:nvPr/>
            </p:nvSpPr>
            <p:spPr>
              <a:xfrm>
                <a:off x="2925332" y="5094014"/>
                <a:ext cx="1600035" cy="546303"/>
              </a:xfrm>
              <a:prstGeom prst="rect">
                <a:avLst/>
              </a:prstGeom>
              <a:noFill/>
            </p:spPr>
            <p:txBody>
              <a:bodyPr wrap="square" lIns="91440" tIns="45720" rIns="91440" bIns="45720" rtlCol="0" anchor="t">
                <a:spAutoFit/>
              </a:bodyPr>
              <a:lstStyle/>
              <a:p>
                <a:pPr marL="0" marR="0" lvl="0" indent="0" algn="ctr" defTabSz="457189" rtl="0" eaLnBrk="1" fontAlgn="auto" latinLnBrk="0" hangingPunct="1">
                  <a:lnSpc>
                    <a:spcPct val="90000"/>
                  </a:lnSpc>
                  <a:spcBef>
                    <a:spcPts val="300"/>
                  </a:spcBef>
                  <a:spcAft>
                    <a:spcPts val="0"/>
                  </a:spcAft>
                  <a:buClrTx/>
                  <a:buSzTx/>
                  <a:buFontTx/>
                  <a:buNone/>
                  <a:tabLst/>
                  <a:defRPr/>
                </a:pPr>
                <a:r>
                  <a:rPr lang="es-PE" sz="1000" b="1" dirty="0">
                    <a:solidFill>
                      <a:schemeClr val="tx2"/>
                    </a:solidFill>
                    <a:latin typeface="Arial" panose="020B0604020202020204"/>
                    <a:ea typeface="Inter" panose="020B0502030000000004" pitchFamily="34" charset="0"/>
                    <a:cs typeface="Calibri" panose="020F0502020204030204" pitchFamily="34" charset="0"/>
                  </a:rPr>
                  <a:t>Multi-</a:t>
                </a:r>
                <a:r>
                  <a:rPr lang="es-PE" sz="1000" b="1" dirty="0" err="1">
                    <a:solidFill>
                      <a:schemeClr val="tx2"/>
                    </a:solidFill>
                    <a:latin typeface="Arial" panose="020B0604020202020204"/>
                    <a:ea typeface="Inter" panose="020B0502030000000004" pitchFamily="34" charset="0"/>
                    <a:cs typeface="Calibri" panose="020F0502020204030204" pitchFamily="34" charset="0"/>
                  </a:rPr>
                  <a:t>Platform</a:t>
                </a:r>
                <a:r>
                  <a:rPr lang="es-PE" sz="1000" b="1" dirty="0">
                    <a:solidFill>
                      <a:schemeClr val="tx2"/>
                    </a:solidFill>
                    <a:latin typeface="Arial" panose="020B0604020202020204"/>
                    <a:ea typeface="Inter" panose="020B0502030000000004" pitchFamily="34" charset="0"/>
                    <a:cs typeface="Calibri" panose="020F0502020204030204" pitchFamily="34" charset="0"/>
                  </a:rPr>
                  <a:t> </a:t>
                </a:r>
                <a:r>
                  <a:rPr lang="es-PE" sz="1000" b="1" dirty="0" err="1">
                    <a:solidFill>
                      <a:schemeClr val="tx2"/>
                    </a:solidFill>
                    <a:latin typeface="Arial" panose="020B0604020202020204"/>
                    <a:ea typeface="Inter" panose="020B0502030000000004" pitchFamily="34" charset="0"/>
                    <a:cs typeface="Calibri" panose="020F0502020204030204" pitchFamily="34" charset="0"/>
                  </a:rPr>
                  <a:t>Agent</a:t>
                </a:r>
                <a:r>
                  <a:rPr lang="es-PE" sz="1000" b="1" dirty="0">
                    <a:solidFill>
                      <a:schemeClr val="tx2"/>
                    </a:solidFill>
                    <a:latin typeface="Arial" panose="020B0604020202020204"/>
                    <a:ea typeface="Inter" panose="020B0502030000000004" pitchFamily="34" charset="0"/>
                    <a:cs typeface="Calibri" panose="020F0502020204030204" pitchFamily="34" charset="0"/>
                  </a:rPr>
                  <a:t>:</a:t>
                </a:r>
              </a:p>
              <a:p>
                <a:pPr marL="0" marR="0" lvl="0" indent="0" algn="ctr" defTabSz="457189" rtl="0" eaLnBrk="1" fontAlgn="auto" latinLnBrk="0" hangingPunct="1">
                  <a:lnSpc>
                    <a:spcPct val="90000"/>
                  </a:lnSpc>
                  <a:spcBef>
                    <a:spcPts val="300"/>
                  </a:spcBef>
                  <a:spcAft>
                    <a:spcPts val="0"/>
                  </a:spcAft>
                  <a:buClrTx/>
                  <a:buSzTx/>
                  <a:buFontTx/>
                  <a:buNone/>
                  <a:tabLst/>
                  <a:defRPr/>
                </a:pPr>
                <a:r>
                  <a:rPr lang="es-PE" sz="1000" dirty="0">
                    <a:solidFill>
                      <a:schemeClr val="tx2"/>
                    </a:solidFill>
                    <a:latin typeface="Arial" panose="020B0604020202020204"/>
                    <a:ea typeface="Inter" panose="020B0502030000000004" pitchFamily="34" charset="0"/>
                    <a:cs typeface="Calibri" panose="020F0502020204030204" pitchFamily="34" charset="0"/>
                  </a:rPr>
                  <a:t>Windows, macOS, Linux, iOS, Android</a:t>
                </a:r>
                <a:endParaRPr lang="es-PE" sz="2000" dirty="0">
                  <a:solidFill>
                    <a:schemeClr val="tx2"/>
                  </a:solidFill>
                </a:endParaRPr>
              </a:p>
            </p:txBody>
          </p:sp>
          <p:grpSp>
            <p:nvGrpSpPr>
              <p:cNvPr id="49" name="Group 48">
                <a:extLst>
                  <a:ext uri="{FF2B5EF4-FFF2-40B4-BE49-F238E27FC236}">
                    <a16:creationId xmlns:a16="http://schemas.microsoft.com/office/drawing/2014/main" id="{D5FFC953-16E9-FBD6-F066-9E985FACFB05}"/>
                  </a:ext>
                </a:extLst>
              </p:cNvPr>
              <p:cNvGrpSpPr/>
              <p:nvPr/>
            </p:nvGrpSpPr>
            <p:grpSpPr>
              <a:xfrm>
                <a:off x="3645308" y="3359690"/>
                <a:ext cx="490242" cy="542851"/>
                <a:chOff x="3464224" y="2074511"/>
                <a:chExt cx="831591" cy="915300"/>
              </a:xfrm>
            </p:grpSpPr>
            <p:grpSp>
              <p:nvGrpSpPr>
                <p:cNvPr id="3" name="Group 2">
                  <a:extLst>
                    <a:ext uri="{FF2B5EF4-FFF2-40B4-BE49-F238E27FC236}">
                      <a16:creationId xmlns:a16="http://schemas.microsoft.com/office/drawing/2014/main" id="{02E1EA10-94BD-C116-14C5-E38D79837EE6}"/>
                    </a:ext>
                  </a:extLst>
                </p:cNvPr>
                <p:cNvGrpSpPr/>
                <p:nvPr/>
              </p:nvGrpSpPr>
              <p:grpSpPr>
                <a:xfrm>
                  <a:off x="3464224" y="2074511"/>
                  <a:ext cx="831591" cy="915300"/>
                  <a:chOff x="5347403" y="2086994"/>
                  <a:chExt cx="1598969" cy="2225046"/>
                </a:xfrm>
              </p:grpSpPr>
              <p:sp>
                <p:nvSpPr>
                  <p:cNvPr id="8" name="Freeform 141">
                    <a:extLst>
                      <a:ext uri="{FF2B5EF4-FFF2-40B4-BE49-F238E27FC236}">
                        <a16:creationId xmlns:a16="http://schemas.microsoft.com/office/drawing/2014/main" id="{43D6FECC-A967-F2F5-75BE-33278EF15632}"/>
                      </a:ext>
                    </a:extLst>
                  </p:cNvPr>
                  <p:cNvSpPr/>
                  <p:nvPr/>
                </p:nvSpPr>
                <p:spPr>
                  <a:xfrm>
                    <a:off x="5347403" y="2500555"/>
                    <a:ext cx="947781" cy="1811485"/>
                  </a:xfrm>
                  <a:custGeom>
                    <a:avLst/>
                    <a:gdLst>
                      <a:gd name="connsiteX0" fmla="*/ 933774 w 947781"/>
                      <a:gd name="connsiteY0" fmla="*/ 1470201 h 1811485"/>
                      <a:gd name="connsiteX1" fmla="*/ 923428 w 947781"/>
                      <a:gd name="connsiteY1" fmla="*/ 1440092 h 1811485"/>
                      <a:gd name="connsiteX2" fmla="*/ 891993 w 947781"/>
                      <a:gd name="connsiteY2" fmla="*/ 1347243 h 1811485"/>
                      <a:gd name="connsiteX3" fmla="*/ 838936 w 947781"/>
                      <a:gd name="connsiteY3" fmla="*/ 1192452 h 1811485"/>
                      <a:gd name="connsiteX4" fmla="*/ 836416 w 947781"/>
                      <a:gd name="connsiteY4" fmla="*/ 1186748 h 1811485"/>
                      <a:gd name="connsiteX5" fmla="*/ 647801 w 947781"/>
                      <a:gd name="connsiteY5" fmla="*/ 831271 h 1811485"/>
                      <a:gd name="connsiteX6" fmla="*/ 579094 w 947781"/>
                      <a:gd name="connsiteY6" fmla="*/ 701284 h 1811485"/>
                      <a:gd name="connsiteX7" fmla="*/ 561187 w 947781"/>
                      <a:gd name="connsiteY7" fmla="*/ 667328 h 1811485"/>
                      <a:gd name="connsiteX8" fmla="*/ 567156 w 947781"/>
                      <a:gd name="connsiteY8" fmla="*/ 40999 h 1811485"/>
                      <a:gd name="connsiteX9" fmla="*/ 528589 w 947781"/>
                      <a:gd name="connsiteY9" fmla="*/ 18 h 1811485"/>
                      <a:gd name="connsiteX10" fmla="*/ 500172 w 947781"/>
                      <a:gd name="connsiteY10" fmla="*/ 10757 h 1811485"/>
                      <a:gd name="connsiteX11" fmla="*/ 486908 w 947781"/>
                      <a:gd name="connsiteY11" fmla="*/ 23092 h 1811485"/>
                      <a:gd name="connsiteX12" fmla="*/ 361430 w 947781"/>
                      <a:gd name="connsiteY12" fmla="*/ 135041 h 1811485"/>
                      <a:gd name="connsiteX13" fmla="*/ 168571 w 947781"/>
                      <a:gd name="connsiteY13" fmla="*/ 405495 h 1811485"/>
                      <a:gd name="connsiteX14" fmla="*/ 14310 w 947781"/>
                      <a:gd name="connsiteY14" fmla="*/ 769593 h 1811485"/>
                      <a:gd name="connsiteX15" fmla="*/ 12718 w 947781"/>
                      <a:gd name="connsiteY15" fmla="*/ 774103 h 1811485"/>
                      <a:gd name="connsiteX16" fmla="*/ 25054 w 947781"/>
                      <a:gd name="connsiteY16" fmla="*/ 989114 h 1811485"/>
                      <a:gd name="connsiteX17" fmla="*/ 206639 w 947781"/>
                      <a:gd name="connsiteY17" fmla="*/ 1580160 h 1811485"/>
                      <a:gd name="connsiteX18" fmla="*/ 208098 w 947781"/>
                      <a:gd name="connsiteY18" fmla="*/ 1584139 h 1811485"/>
                      <a:gd name="connsiteX19" fmla="*/ 373235 w 947781"/>
                      <a:gd name="connsiteY19" fmla="*/ 1730044 h 1811485"/>
                      <a:gd name="connsiteX20" fmla="*/ 618355 w 947781"/>
                      <a:gd name="connsiteY20" fmla="*/ 1801139 h 1811485"/>
                      <a:gd name="connsiteX21" fmla="*/ 690644 w 947781"/>
                      <a:gd name="connsiteY21" fmla="*/ 1811485 h 1811485"/>
                      <a:gd name="connsiteX22" fmla="*/ 947781 w 947781"/>
                      <a:gd name="connsiteY22" fmla="*/ 1552917 h 1811485"/>
                      <a:gd name="connsiteX23" fmla="*/ 933774 w 947781"/>
                      <a:gd name="connsiteY23" fmla="*/ 1469803 h 1811485"/>
                      <a:gd name="connsiteX24" fmla="*/ 849813 w 947781"/>
                      <a:gd name="connsiteY24" fmla="*/ 1631359 h 1811485"/>
                      <a:gd name="connsiteX25" fmla="*/ 640639 w 947781"/>
                      <a:gd name="connsiteY25" fmla="*/ 1724208 h 1811485"/>
                      <a:gd name="connsiteX26" fmla="*/ 395652 w 947781"/>
                      <a:gd name="connsiteY26" fmla="*/ 1652980 h 1811485"/>
                      <a:gd name="connsiteX27" fmla="*/ 282774 w 947781"/>
                      <a:gd name="connsiteY27" fmla="*/ 1554030 h 1811485"/>
                      <a:gd name="connsiteX28" fmla="*/ 101189 w 947781"/>
                      <a:gd name="connsiteY28" fmla="*/ 963381 h 1811485"/>
                      <a:gd name="connsiteX29" fmla="*/ 99730 w 947781"/>
                      <a:gd name="connsiteY29" fmla="*/ 959402 h 1811485"/>
                      <a:gd name="connsiteX30" fmla="*/ 89119 w 947781"/>
                      <a:gd name="connsiteY30" fmla="*/ 798642 h 1811485"/>
                      <a:gd name="connsiteX31" fmla="*/ 242054 w 947781"/>
                      <a:gd name="connsiteY31" fmla="*/ 437064 h 1811485"/>
                      <a:gd name="connsiteX32" fmla="*/ 414486 w 947781"/>
                      <a:gd name="connsiteY32" fmla="*/ 194729 h 1811485"/>
                      <a:gd name="connsiteX33" fmla="*/ 485051 w 947781"/>
                      <a:gd name="connsiteY33" fmla="*/ 131327 h 1811485"/>
                      <a:gd name="connsiteX34" fmla="*/ 480674 w 947781"/>
                      <a:gd name="connsiteY34" fmla="*/ 583764 h 1811485"/>
                      <a:gd name="connsiteX35" fmla="*/ 237553 w 947781"/>
                      <a:gd name="connsiteY35" fmla="*/ 657256 h 1811485"/>
                      <a:gd name="connsiteX36" fmla="*/ 235289 w 947781"/>
                      <a:gd name="connsiteY36" fmla="*/ 822517 h 1811485"/>
                      <a:gd name="connsiteX37" fmla="*/ 334902 w 947781"/>
                      <a:gd name="connsiteY37" fmla="*/ 1019754 h 1811485"/>
                      <a:gd name="connsiteX38" fmla="*/ 385040 w 947781"/>
                      <a:gd name="connsiteY38" fmla="*/ 1179586 h 1811485"/>
                      <a:gd name="connsiteX39" fmla="*/ 399631 w 947781"/>
                      <a:gd name="connsiteY39" fmla="*/ 1277872 h 1811485"/>
                      <a:gd name="connsiteX40" fmla="*/ 439423 w 947781"/>
                      <a:gd name="connsiteY40" fmla="*/ 1312226 h 1811485"/>
                      <a:gd name="connsiteX41" fmla="*/ 445392 w 947781"/>
                      <a:gd name="connsiteY41" fmla="*/ 1312226 h 1811485"/>
                      <a:gd name="connsiteX42" fmla="*/ 479301 w 947781"/>
                      <a:gd name="connsiteY42" fmla="*/ 1267315 h 1811485"/>
                      <a:gd name="connsiteX43" fmla="*/ 479215 w 947781"/>
                      <a:gd name="connsiteY43" fmla="*/ 1266730 h 1811485"/>
                      <a:gd name="connsiteX44" fmla="*/ 464625 w 947781"/>
                      <a:gd name="connsiteY44" fmla="*/ 1168311 h 1811485"/>
                      <a:gd name="connsiteX45" fmla="*/ 407059 w 947781"/>
                      <a:gd name="connsiteY45" fmla="*/ 984604 h 1811485"/>
                      <a:gd name="connsiteX46" fmla="*/ 308374 w 947781"/>
                      <a:gd name="connsiteY46" fmla="*/ 786572 h 1811485"/>
                      <a:gd name="connsiteX47" fmla="*/ 341004 w 947781"/>
                      <a:gd name="connsiteY47" fmla="*/ 660430 h 1811485"/>
                      <a:gd name="connsiteX48" fmla="*/ 479555 w 947781"/>
                      <a:gd name="connsiteY48" fmla="*/ 685908 h 1811485"/>
                      <a:gd name="connsiteX49" fmla="*/ 485582 w 947781"/>
                      <a:gd name="connsiteY49" fmla="*/ 695845 h 1811485"/>
                      <a:gd name="connsiteX50" fmla="*/ 486510 w 947781"/>
                      <a:gd name="connsiteY50" fmla="*/ 697570 h 1811485"/>
                      <a:gd name="connsiteX51" fmla="*/ 579359 w 947781"/>
                      <a:gd name="connsiteY51" fmla="*/ 873186 h 1811485"/>
                      <a:gd name="connsiteX52" fmla="*/ 602836 w 947781"/>
                      <a:gd name="connsiteY52" fmla="*/ 917620 h 1811485"/>
                      <a:gd name="connsiteX53" fmla="*/ 763464 w 947781"/>
                      <a:gd name="connsiteY53" fmla="*/ 1221633 h 1811485"/>
                      <a:gd name="connsiteX54" fmla="*/ 806439 w 947781"/>
                      <a:gd name="connsiteY54" fmla="*/ 1347243 h 1811485"/>
                      <a:gd name="connsiteX55" fmla="*/ 838406 w 947781"/>
                      <a:gd name="connsiteY55" fmla="*/ 1440092 h 1811485"/>
                      <a:gd name="connsiteX56" fmla="*/ 857771 w 947781"/>
                      <a:gd name="connsiteY56" fmla="*/ 1496331 h 1811485"/>
                      <a:gd name="connsiteX57" fmla="*/ 849813 w 947781"/>
                      <a:gd name="connsiteY57" fmla="*/ 1631359 h 1811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947781" h="1811485">
                        <a:moveTo>
                          <a:pt x="933774" y="1470201"/>
                        </a:moveTo>
                        <a:lnTo>
                          <a:pt x="923428" y="1440092"/>
                        </a:lnTo>
                        <a:lnTo>
                          <a:pt x="891993" y="1347243"/>
                        </a:lnTo>
                        <a:lnTo>
                          <a:pt x="838936" y="1192452"/>
                        </a:lnTo>
                        <a:cubicBezTo>
                          <a:pt x="838289" y="1190471"/>
                          <a:pt x="837445" y="1188560"/>
                          <a:pt x="836416" y="1186748"/>
                        </a:cubicBezTo>
                        <a:lnTo>
                          <a:pt x="647801" y="831271"/>
                        </a:lnTo>
                        <a:lnTo>
                          <a:pt x="579094" y="701284"/>
                        </a:lnTo>
                        <a:lnTo>
                          <a:pt x="561187" y="667328"/>
                        </a:lnTo>
                        <a:lnTo>
                          <a:pt x="567156" y="40999"/>
                        </a:lnTo>
                        <a:cubicBezTo>
                          <a:pt x="567822" y="19032"/>
                          <a:pt x="550555" y="685"/>
                          <a:pt x="528589" y="18"/>
                        </a:cubicBezTo>
                        <a:cubicBezTo>
                          <a:pt x="518069" y="-301"/>
                          <a:pt x="507852" y="3560"/>
                          <a:pt x="500172" y="10757"/>
                        </a:cubicBezTo>
                        <a:lnTo>
                          <a:pt x="486908" y="23092"/>
                        </a:lnTo>
                        <a:lnTo>
                          <a:pt x="361430" y="135041"/>
                        </a:lnTo>
                        <a:cubicBezTo>
                          <a:pt x="278257" y="210109"/>
                          <a:pt x="212444" y="302402"/>
                          <a:pt x="168571" y="405495"/>
                        </a:cubicBezTo>
                        <a:lnTo>
                          <a:pt x="14310" y="769593"/>
                        </a:lnTo>
                        <a:cubicBezTo>
                          <a:pt x="13662" y="771053"/>
                          <a:pt x="13130" y="772561"/>
                          <a:pt x="12718" y="774103"/>
                        </a:cubicBezTo>
                        <a:cubicBezTo>
                          <a:pt x="-7761" y="845088"/>
                          <a:pt x="-3409" y="920936"/>
                          <a:pt x="25054" y="989114"/>
                        </a:cubicBezTo>
                        <a:lnTo>
                          <a:pt x="206639" y="1580160"/>
                        </a:lnTo>
                        <a:cubicBezTo>
                          <a:pt x="206639" y="1581487"/>
                          <a:pt x="207567" y="1582813"/>
                          <a:pt x="208098" y="1584139"/>
                        </a:cubicBezTo>
                        <a:cubicBezTo>
                          <a:pt x="238418" y="1655121"/>
                          <a:pt x="299059" y="1708699"/>
                          <a:pt x="373235" y="1730044"/>
                        </a:cubicBezTo>
                        <a:lnTo>
                          <a:pt x="618355" y="1801139"/>
                        </a:lnTo>
                        <a:cubicBezTo>
                          <a:pt x="641849" y="1807951"/>
                          <a:pt x="666183" y="1811434"/>
                          <a:pt x="690644" y="1811485"/>
                        </a:cubicBezTo>
                        <a:cubicBezTo>
                          <a:pt x="833052" y="1811090"/>
                          <a:pt x="948176" y="1695325"/>
                          <a:pt x="947781" y="1552917"/>
                        </a:cubicBezTo>
                        <a:cubicBezTo>
                          <a:pt x="947702" y="1524632"/>
                          <a:pt x="942970" y="1496552"/>
                          <a:pt x="933774" y="1469803"/>
                        </a:cubicBezTo>
                        <a:close/>
                        <a:moveTo>
                          <a:pt x="849813" y="1631359"/>
                        </a:moveTo>
                        <a:cubicBezTo>
                          <a:pt x="812140" y="1709261"/>
                          <a:pt x="723684" y="1748525"/>
                          <a:pt x="640639" y="1724208"/>
                        </a:cubicBezTo>
                        <a:lnTo>
                          <a:pt x="395652" y="1652980"/>
                        </a:lnTo>
                        <a:cubicBezTo>
                          <a:pt x="345161" y="1638465"/>
                          <a:pt x="303776" y="1602186"/>
                          <a:pt x="282774" y="1554030"/>
                        </a:cubicBezTo>
                        <a:lnTo>
                          <a:pt x="101189" y="963381"/>
                        </a:lnTo>
                        <a:cubicBezTo>
                          <a:pt x="101189" y="962055"/>
                          <a:pt x="100261" y="960729"/>
                          <a:pt x="99730" y="959402"/>
                        </a:cubicBezTo>
                        <a:cubicBezTo>
                          <a:pt x="78119" y="908556"/>
                          <a:pt x="74378" y="851887"/>
                          <a:pt x="89119" y="798642"/>
                        </a:cubicBezTo>
                        <a:lnTo>
                          <a:pt x="242054" y="437064"/>
                        </a:lnTo>
                        <a:cubicBezTo>
                          <a:pt x="281265" y="344730"/>
                          <a:pt x="340105" y="262037"/>
                          <a:pt x="414486" y="194729"/>
                        </a:cubicBezTo>
                        <a:lnTo>
                          <a:pt x="485051" y="131327"/>
                        </a:lnTo>
                        <a:lnTo>
                          <a:pt x="480674" y="583764"/>
                        </a:lnTo>
                        <a:cubicBezTo>
                          <a:pt x="393244" y="536922"/>
                          <a:pt x="284395" y="569826"/>
                          <a:pt x="237553" y="657256"/>
                        </a:cubicBezTo>
                        <a:cubicBezTo>
                          <a:pt x="209990" y="708703"/>
                          <a:pt x="209145" y="770335"/>
                          <a:pt x="235289" y="822517"/>
                        </a:cubicBezTo>
                        <a:lnTo>
                          <a:pt x="334902" y="1019754"/>
                        </a:lnTo>
                        <a:cubicBezTo>
                          <a:pt x="359935" y="1070055"/>
                          <a:pt x="376857" y="1123998"/>
                          <a:pt x="385040" y="1179586"/>
                        </a:cubicBezTo>
                        <a:lnTo>
                          <a:pt x="399631" y="1277872"/>
                        </a:lnTo>
                        <a:cubicBezTo>
                          <a:pt x="402366" y="1297702"/>
                          <a:pt x="419406" y="1312414"/>
                          <a:pt x="439423" y="1312226"/>
                        </a:cubicBezTo>
                        <a:cubicBezTo>
                          <a:pt x="441408" y="1312423"/>
                          <a:pt x="443407" y="1312423"/>
                          <a:pt x="445392" y="1312226"/>
                        </a:cubicBezTo>
                        <a:cubicBezTo>
                          <a:pt x="467157" y="1309188"/>
                          <a:pt x="482339" y="1289081"/>
                          <a:pt x="479301" y="1267315"/>
                        </a:cubicBezTo>
                        <a:cubicBezTo>
                          <a:pt x="479274" y="1267120"/>
                          <a:pt x="479245" y="1266925"/>
                          <a:pt x="479215" y="1266730"/>
                        </a:cubicBezTo>
                        <a:lnTo>
                          <a:pt x="464625" y="1168311"/>
                        </a:lnTo>
                        <a:cubicBezTo>
                          <a:pt x="455140" y="1104447"/>
                          <a:pt x="435716" y="1042460"/>
                          <a:pt x="407059" y="984604"/>
                        </a:cubicBezTo>
                        <a:lnTo>
                          <a:pt x="308374" y="786572"/>
                        </a:lnTo>
                        <a:cubicBezTo>
                          <a:pt x="286672" y="742230"/>
                          <a:pt x="300522" y="688687"/>
                          <a:pt x="341004" y="660430"/>
                        </a:cubicBezTo>
                        <a:cubicBezTo>
                          <a:pt x="386299" y="629206"/>
                          <a:pt x="448330" y="640612"/>
                          <a:pt x="479555" y="685908"/>
                        </a:cubicBezTo>
                        <a:cubicBezTo>
                          <a:pt x="481756" y="689100"/>
                          <a:pt x="483768" y="692418"/>
                          <a:pt x="485582" y="695845"/>
                        </a:cubicBezTo>
                        <a:lnTo>
                          <a:pt x="486510" y="697570"/>
                        </a:lnTo>
                        <a:lnTo>
                          <a:pt x="579359" y="873186"/>
                        </a:lnTo>
                        <a:lnTo>
                          <a:pt x="602836" y="917620"/>
                        </a:lnTo>
                        <a:lnTo>
                          <a:pt x="763464" y="1221633"/>
                        </a:lnTo>
                        <a:lnTo>
                          <a:pt x="806439" y="1347243"/>
                        </a:lnTo>
                        <a:lnTo>
                          <a:pt x="838406" y="1440092"/>
                        </a:lnTo>
                        <a:lnTo>
                          <a:pt x="857771" y="1496331"/>
                        </a:lnTo>
                        <a:cubicBezTo>
                          <a:pt x="873194" y="1540606"/>
                          <a:pt x="870330" y="1589203"/>
                          <a:pt x="849813" y="1631359"/>
                        </a:cubicBezTo>
                        <a:close/>
                      </a:path>
                    </a:pathLst>
                  </a:custGeom>
                  <a:solidFill>
                    <a:srgbClr val="000000"/>
                  </a:solidFill>
                  <a:ln w="13246" cap="flat">
                    <a:noFill/>
                    <a:prstDash val="solid"/>
                    <a:miter/>
                  </a:ln>
                </p:spPr>
                <p:txBody>
                  <a:bodyPr rtlCol="0" anchor="ctr"/>
                  <a:lstStyle/>
                  <a:p>
                    <a:pPr>
                      <a:defRPr/>
                    </a:pPr>
                    <a:endParaRPr lang="en-US" kern="0">
                      <a:solidFill>
                        <a:srgbClr val="000000"/>
                      </a:solidFill>
                      <a:latin typeface="Arial" panose="020B0604020202020204"/>
                    </a:endParaRPr>
                  </a:p>
                </p:txBody>
              </p:sp>
              <p:sp>
                <p:nvSpPr>
                  <p:cNvPr id="9" name="Freeform 142">
                    <a:extLst>
                      <a:ext uri="{FF2B5EF4-FFF2-40B4-BE49-F238E27FC236}">
                        <a16:creationId xmlns:a16="http://schemas.microsoft.com/office/drawing/2014/main" id="{8D784CE7-E8B2-677A-A14B-A100C1C591A3}"/>
                      </a:ext>
                    </a:extLst>
                  </p:cNvPr>
                  <p:cNvSpPr/>
                  <p:nvPr/>
                </p:nvSpPr>
                <p:spPr>
                  <a:xfrm>
                    <a:off x="5833514" y="2086994"/>
                    <a:ext cx="1112858" cy="1853654"/>
                  </a:xfrm>
                  <a:custGeom>
                    <a:avLst/>
                    <a:gdLst>
                      <a:gd name="connsiteX0" fmla="*/ 940422 w 1112854"/>
                      <a:gd name="connsiteY0" fmla="*/ 0 h 1853652"/>
                      <a:gd name="connsiteX1" fmla="*/ 172433 w 1112854"/>
                      <a:gd name="connsiteY1" fmla="*/ 0 h 1853652"/>
                      <a:gd name="connsiteX2" fmla="*/ 0 w 1112854"/>
                      <a:gd name="connsiteY2" fmla="*/ 172433 h 1853652"/>
                      <a:gd name="connsiteX3" fmla="*/ 0 w 1112854"/>
                      <a:gd name="connsiteY3" fmla="*/ 1110865 h 1853652"/>
                      <a:gd name="connsiteX4" fmla="*/ 92848 w 1112854"/>
                      <a:gd name="connsiteY4" fmla="*/ 1286481 h 1853652"/>
                      <a:gd name="connsiteX5" fmla="*/ 92848 w 1112854"/>
                      <a:gd name="connsiteY5" fmla="*/ 172300 h 1853652"/>
                      <a:gd name="connsiteX6" fmla="*/ 172433 w 1112854"/>
                      <a:gd name="connsiteY6" fmla="*/ 92716 h 1853652"/>
                      <a:gd name="connsiteX7" fmla="*/ 247507 w 1112854"/>
                      <a:gd name="connsiteY7" fmla="*/ 92716 h 1853652"/>
                      <a:gd name="connsiteX8" fmla="*/ 247507 w 1112854"/>
                      <a:gd name="connsiteY8" fmla="*/ 92716 h 1853652"/>
                      <a:gd name="connsiteX9" fmla="*/ 375505 w 1112854"/>
                      <a:gd name="connsiteY9" fmla="*/ 185564 h 1853652"/>
                      <a:gd name="connsiteX10" fmla="*/ 737482 w 1112854"/>
                      <a:gd name="connsiteY10" fmla="*/ 185564 h 1853652"/>
                      <a:gd name="connsiteX11" fmla="*/ 865612 w 1112854"/>
                      <a:gd name="connsiteY11" fmla="*/ 92716 h 1853652"/>
                      <a:gd name="connsiteX12" fmla="*/ 865612 w 1112854"/>
                      <a:gd name="connsiteY12" fmla="*/ 92716 h 1853652"/>
                      <a:gd name="connsiteX13" fmla="*/ 940687 w 1112854"/>
                      <a:gd name="connsiteY13" fmla="*/ 92716 h 1853652"/>
                      <a:gd name="connsiteX14" fmla="*/ 1020271 w 1112854"/>
                      <a:gd name="connsiteY14" fmla="*/ 172300 h 1853652"/>
                      <a:gd name="connsiteX15" fmla="*/ 1020271 w 1112854"/>
                      <a:gd name="connsiteY15" fmla="*/ 1681219 h 1853652"/>
                      <a:gd name="connsiteX16" fmla="*/ 940687 w 1112854"/>
                      <a:gd name="connsiteY16" fmla="*/ 1760804 h 1853652"/>
                      <a:gd name="connsiteX17" fmla="*/ 320327 w 1112854"/>
                      <a:gd name="connsiteY17" fmla="*/ 1760804 h 1853652"/>
                      <a:gd name="connsiteX18" fmla="*/ 352293 w 1112854"/>
                      <a:gd name="connsiteY18" fmla="*/ 1853652 h 1853652"/>
                      <a:gd name="connsiteX19" fmla="*/ 940422 w 1112854"/>
                      <a:gd name="connsiteY19" fmla="*/ 1853652 h 1853652"/>
                      <a:gd name="connsiteX20" fmla="*/ 1112854 w 1112854"/>
                      <a:gd name="connsiteY20" fmla="*/ 1681219 h 1853652"/>
                      <a:gd name="connsiteX21" fmla="*/ 1112854 w 1112854"/>
                      <a:gd name="connsiteY21" fmla="*/ 172035 h 1853652"/>
                      <a:gd name="connsiteX22" fmla="*/ 940422 w 1112854"/>
                      <a:gd name="connsiteY22" fmla="*/ 0 h 1853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12854" h="1853652">
                        <a:moveTo>
                          <a:pt x="940422" y="0"/>
                        </a:moveTo>
                        <a:lnTo>
                          <a:pt x="172433" y="0"/>
                        </a:lnTo>
                        <a:cubicBezTo>
                          <a:pt x="77201" y="0"/>
                          <a:pt x="0" y="77201"/>
                          <a:pt x="0" y="172433"/>
                        </a:cubicBezTo>
                        <a:lnTo>
                          <a:pt x="0" y="1110865"/>
                        </a:lnTo>
                        <a:lnTo>
                          <a:pt x="92848" y="1286481"/>
                        </a:lnTo>
                        <a:lnTo>
                          <a:pt x="92848" y="172300"/>
                        </a:lnTo>
                        <a:cubicBezTo>
                          <a:pt x="92848" y="128347"/>
                          <a:pt x="128480" y="92716"/>
                          <a:pt x="172433" y="92716"/>
                        </a:cubicBezTo>
                        <a:lnTo>
                          <a:pt x="247507" y="92716"/>
                        </a:lnTo>
                        <a:lnTo>
                          <a:pt x="247507" y="92716"/>
                        </a:lnTo>
                        <a:cubicBezTo>
                          <a:pt x="265624" y="148075"/>
                          <a:pt x="317257" y="185529"/>
                          <a:pt x="375505" y="185564"/>
                        </a:cubicBezTo>
                        <a:lnTo>
                          <a:pt x="737482" y="185564"/>
                        </a:lnTo>
                        <a:cubicBezTo>
                          <a:pt x="795752" y="185504"/>
                          <a:pt x="847410" y="148070"/>
                          <a:pt x="865612" y="92716"/>
                        </a:cubicBezTo>
                        <a:lnTo>
                          <a:pt x="865612" y="92716"/>
                        </a:lnTo>
                        <a:lnTo>
                          <a:pt x="940687" y="92716"/>
                        </a:lnTo>
                        <a:cubicBezTo>
                          <a:pt x="984640" y="92716"/>
                          <a:pt x="1020271" y="128347"/>
                          <a:pt x="1020271" y="172300"/>
                        </a:cubicBezTo>
                        <a:lnTo>
                          <a:pt x="1020271" y="1681219"/>
                        </a:lnTo>
                        <a:cubicBezTo>
                          <a:pt x="1020271" y="1725173"/>
                          <a:pt x="984640" y="1760804"/>
                          <a:pt x="940687" y="1760804"/>
                        </a:cubicBezTo>
                        <a:lnTo>
                          <a:pt x="320327" y="1760804"/>
                        </a:lnTo>
                        <a:lnTo>
                          <a:pt x="352293" y="1853652"/>
                        </a:lnTo>
                        <a:lnTo>
                          <a:pt x="940422" y="1853652"/>
                        </a:lnTo>
                        <a:cubicBezTo>
                          <a:pt x="1035654" y="1853652"/>
                          <a:pt x="1112854" y="1776451"/>
                          <a:pt x="1112854" y="1681219"/>
                        </a:cubicBezTo>
                        <a:lnTo>
                          <a:pt x="1112854" y="172035"/>
                        </a:lnTo>
                        <a:cubicBezTo>
                          <a:pt x="1112635" y="76958"/>
                          <a:pt x="1035498" y="0"/>
                          <a:pt x="940422" y="0"/>
                        </a:cubicBezTo>
                        <a:close/>
                      </a:path>
                    </a:pathLst>
                  </a:custGeom>
                  <a:solidFill>
                    <a:srgbClr val="000000"/>
                  </a:solidFill>
                  <a:ln w="13246" cap="flat">
                    <a:noFill/>
                    <a:prstDash val="solid"/>
                    <a:miter/>
                  </a:ln>
                </p:spPr>
                <p:txBody>
                  <a:bodyPr rtlCol="0" anchor="ctr"/>
                  <a:lstStyle/>
                  <a:p>
                    <a:pPr>
                      <a:defRPr/>
                    </a:pPr>
                    <a:endParaRPr lang="en-US" kern="0">
                      <a:solidFill>
                        <a:srgbClr val="000000"/>
                      </a:solidFill>
                      <a:latin typeface="Arial" panose="020B0604020202020204"/>
                    </a:endParaRPr>
                  </a:p>
                </p:txBody>
              </p:sp>
              <p:sp>
                <p:nvSpPr>
                  <p:cNvPr id="36" name="Freeform 143">
                    <a:extLst>
                      <a:ext uri="{FF2B5EF4-FFF2-40B4-BE49-F238E27FC236}">
                        <a16:creationId xmlns:a16="http://schemas.microsoft.com/office/drawing/2014/main" id="{9BB05AEE-C824-426D-3AE4-EA16A37D0D58}"/>
                      </a:ext>
                    </a:extLst>
                  </p:cNvPr>
                  <p:cNvSpPr/>
                  <p:nvPr/>
                </p:nvSpPr>
                <p:spPr>
                  <a:xfrm>
                    <a:off x="6297227" y="3523492"/>
                    <a:ext cx="185431" cy="185431"/>
                  </a:xfrm>
                  <a:custGeom>
                    <a:avLst/>
                    <a:gdLst>
                      <a:gd name="connsiteX0" fmla="*/ 185431 w 185431"/>
                      <a:gd name="connsiteY0" fmla="*/ 92716 h 185431"/>
                      <a:gd name="connsiteX1" fmla="*/ 92716 w 185431"/>
                      <a:gd name="connsiteY1" fmla="*/ 185432 h 185431"/>
                      <a:gd name="connsiteX2" fmla="*/ 0 w 185431"/>
                      <a:gd name="connsiteY2" fmla="*/ 92716 h 185431"/>
                      <a:gd name="connsiteX3" fmla="*/ 92716 w 185431"/>
                      <a:gd name="connsiteY3" fmla="*/ 0 h 185431"/>
                      <a:gd name="connsiteX4" fmla="*/ 185431 w 185431"/>
                      <a:gd name="connsiteY4" fmla="*/ 92716 h 185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431" h="185431">
                        <a:moveTo>
                          <a:pt x="185431" y="92716"/>
                        </a:moveTo>
                        <a:cubicBezTo>
                          <a:pt x="185431" y="143921"/>
                          <a:pt x="143921" y="185432"/>
                          <a:pt x="92716" y="185432"/>
                        </a:cubicBezTo>
                        <a:cubicBezTo>
                          <a:pt x="41510" y="185432"/>
                          <a:pt x="0" y="143921"/>
                          <a:pt x="0" y="92716"/>
                        </a:cubicBezTo>
                        <a:cubicBezTo>
                          <a:pt x="0" y="41510"/>
                          <a:pt x="41510" y="0"/>
                          <a:pt x="92716" y="0"/>
                        </a:cubicBezTo>
                        <a:cubicBezTo>
                          <a:pt x="143921" y="0"/>
                          <a:pt x="185431" y="41510"/>
                          <a:pt x="185431" y="92716"/>
                        </a:cubicBezTo>
                        <a:close/>
                      </a:path>
                    </a:pathLst>
                  </a:custGeom>
                  <a:solidFill>
                    <a:srgbClr val="000000"/>
                  </a:solidFill>
                  <a:ln w="13246" cap="flat">
                    <a:noFill/>
                    <a:prstDash val="solid"/>
                    <a:miter/>
                  </a:ln>
                </p:spPr>
                <p:txBody>
                  <a:bodyPr rtlCol="0" anchor="ctr"/>
                  <a:lstStyle/>
                  <a:p>
                    <a:pPr>
                      <a:defRPr/>
                    </a:pPr>
                    <a:endParaRPr lang="en-US" kern="0">
                      <a:solidFill>
                        <a:srgbClr val="000000"/>
                      </a:solidFill>
                      <a:latin typeface="Arial" panose="020B0604020202020204"/>
                    </a:endParaRPr>
                  </a:p>
                </p:txBody>
              </p:sp>
            </p:grpSp>
            <p:pic>
              <p:nvPicPr>
                <p:cNvPr id="48" name="Picture 47" descr="A black and grey logo&#10;&#10;Description automatically generated">
                  <a:extLst>
                    <a:ext uri="{FF2B5EF4-FFF2-40B4-BE49-F238E27FC236}">
                      <a16:creationId xmlns:a16="http://schemas.microsoft.com/office/drawing/2014/main" id="{5631BA85-405F-F1FE-0E36-27B4A46DBAB4}"/>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788898" y="2388536"/>
                  <a:ext cx="443034" cy="72396"/>
                </a:xfrm>
                <a:prstGeom prst="rect">
                  <a:avLst/>
                </a:prstGeom>
              </p:spPr>
            </p:pic>
          </p:grpSp>
        </p:grpSp>
      </p:grpSp>
    </p:spTree>
    <p:extLst>
      <p:ext uri="{BB962C8B-B14F-4D97-AF65-F5344CB8AC3E}">
        <p14:creationId xmlns:p14="http://schemas.microsoft.com/office/powerpoint/2010/main" val="406921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AE15BC-58D5-8B52-CBDB-731D7A7E0493}"/>
              </a:ext>
            </a:extLst>
          </p:cNvPr>
          <p:cNvSpPr>
            <a:spLocks noGrp="1"/>
          </p:cNvSpPr>
          <p:nvPr>
            <p:ph type="sldNum" sz="quarter" idx="12"/>
          </p:nvPr>
        </p:nvSpPr>
        <p:spPr/>
        <p:txBody>
          <a:bodyPr/>
          <a:lstStyle/>
          <a:p>
            <a:fld id="{068BCA6D-6259-44E2-97C8-5D261EFBA7C4}" type="slidenum">
              <a:rPr lang="en-GB" smtClean="0"/>
              <a:pPr/>
              <a:t>9</a:t>
            </a:fld>
            <a:endParaRPr lang="en-GB"/>
          </a:p>
        </p:txBody>
      </p:sp>
      <p:sp>
        <p:nvSpPr>
          <p:cNvPr id="3" name="CuadroTexto 3">
            <a:extLst>
              <a:ext uri="{FF2B5EF4-FFF2-40B4-BE49-F238E27FC236}">
                <a16:creationId xmlns:a16="http://schemas.microsoft.com/office/drawing/2014/main" id="{5459577D-C3D5-80CB-5C77-8107B69F44FC}"/>
              </a:ext>
            </a:extLst>
          </p:cNvPr>
          <p:cNvSpPr txBox="1"/>
          <p:nvPr/>
        </p:nvSpPr>
        <p:spPr>
          <a:xfrm>
            <a:off x="271863" y="577973"/>
            <a:ext cx="4347959" cy="461665"/>
          </a:xfrm>
          <a:prstGeom prst="rect">
            <a:avLst/>
          </a:prstGeom>
          <a:noFill/>
        </p:spPr>
        <p:txBody>
          <a:bodyPr wrap="square" rtlCol="0">
            <a:spAutoFit/>
          </a:bodyPr>
          <a:lstStyle/>
          <a:p>
            <a:r>
              <a:rPr lang="es-ES_tradnl" sz="2400" b="1" dirty="0">
                <a:latin typeface="Arial" panose="020B0604020202020204" pitchFamily="34" charset="0"/>
                <a:cs typeface="Arial" panose="020B0604020202020204" pitchFamily="34" charset="0"/>
              </a:rPr>
              <a:t>Cloud </a:t>
            </a:r>
            <a:r>
              <a:rPr lang="es-ES_tradnl" sz="2400" b="1" dirty="0" err="1">
                <a:latin typeface="Arial" panose="020B0604020202020204" pitchFamily="34" charset="0"/>
                <a:cs typeface="Arial" panose="020B0604020202020204" pitchFamily="34" charset="0"/>
              </a:rPr>
              <a:t>Secure</a:t>
            </a:r>
            <a:r>
              <a:rPr lang="es-ES_tradnl" sz="2400" b="1" dirty="0">
                <a:latin typeface="Arial" panose="020B0604020202020204" pitchFamily="34" charset="0"/>
                <a:cs typeface="Arial" panose="020B0604020202020204" pitchFamily="34" charset="0"/>
              </a:rPr>
              <a:t> Edge (CSE)</a:t>
            </a:r>
          </a:p>
        </p:txBody>
      </p:sp>
      <p:sp>
        <p:nvSpPr>
          <p:cNvPr id="6" name="CuadroTexto 3">
            <a:extLst>
              <a:ext uri="{FF2B5EF4-FFF2-40B4-BE49-F238E27FC236}">
                <a16:creationId xmlns:a16="http://schemas.microsoft.com/office/drawing/2014/main" id="{637E3E52-1AB2-624F-296F-27E16EB334C3}"/>
              </a:ext>
            </a:extLst>
          </p:cNvPr>
          <p:cNvSpPr txBox="1"/>
          <p:nvPr/>
        </p:nvSpPr>
        <p:spPr>
          <a:xfrm>
            <a:off x="271863" y="1030082"/>
            <a:ext cx="3497880" cy="369332"/>
          </a:xfrm>
          <a:prstGeom prst="rect">
            <a:avLst/>
          </a:prstGeom>
          <a:noFill/>
        </p:spPr>
        <p:txBody>
          <a:bodyPr wrap="square" rtlCol="0">
            <a:spAutoFit/>
          </a:bodyPr>
          <a:lstStyle/>
          <a:p>
            <a:r>
              <a:rPr lang="es-ES_tradnl" dirty="0">
                <a:solidFill>
                  <a:schemeClr val="accent1"/>
                </a:solidFill>
                <a:latin typeface="Arial" panose="020B0604020202020204" pitchFamily="34" charset="0"/>
                <a:cs typeface="Arial" panose="020B0604020202020204" pitchFamily="34" charset="0"/>
              </a:rPr>
              <a:t>Paquetes de licenciamiento</a:t>
            </a:r>
          </a:p>
        </p:txBody>
      </p:sp>
      <p:grpSp>
        <p:nvGrpSpPr>
          <p:cNvPr id="44" name="Group 43">
            <a:extLst>
              <a:ext uri="{FF2B5EF4-FFF2-40B4-BE49-F238E27FC236}">
                <a16:creationId xmlns:a16="http://schemas.microsoft.com/office/drawing/2014/main" id="{C68C7573-9831-8D19-F257-26672BEAEFDD}"/>
              </a:ext>
            </a:extLst>
          </p:cNvPr>
          <p:cNvGrpSpPr/>
          <p:nvPr/>
        </p:nvGrpSpPr>
        <p:grpSpPr>
          <a:xfrm>
            <a:off x="1706963" y="1871599"/>
            <a:ext cx="9087258" cy="1872398"/>
            <a:chOff x="1706963" y="1871599"/>
            <a:chExt cx="9087258" cy="1872398"/>
          </a:xfrm>
        </p:grpSpPr>
        <p:sp>
          <p:nvSpPr>
            <p:cNvPr id="2" name="Rectangle 1">
              <a:extLst>
                <a:ext uri="{FF2B5EF4-FFF2-40B4-BE49-F238E27FC236}">
                  <a16:creationId xmlns:a16="http://schemas.microsoft.com/office/drawing/2014/main" id="{ACF3580E-CB16-5E2B-AEDB-FD53A2DD7281}"/>
                </a:ext>
              </a:extLst>
            </p:cNvPr>
            <p:cNvSpPr/>
            <p:nvPr/>
          </p:nvSpPr>
          <p:spPr>
            <a:xfrm>
              <a:off x="1706964" y="2218074"/>
              <a:ext cx="9087255" cy="151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5" name="Graphic 4">
              <a:extLst>
                <a:ext uri="{FF2B5EF4-FFF2-40B4-BE49-F238E27FC236}">
                  <a16:creationId xmlns:a16="http://schemas.microsoft.com/office/drawing/2014/main" id="{8EA2CB8D-972B-40B2-4E97-A650853048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06494" y="2301682"/>
              <a:ext cx="252548" cy="235581"/>
            </a:xfrm>
            <a:prstGeom prst="rect">
              <a:avLst/>
            </a:prstGeom>
            <a:effectLst>
              <a:outerShdw blurRad="50800" dist="38100" dir="5400000" algn="t" rotWithShape="0">
                <a:prstClr val="black">
                  <a:alpha val="10000"/>
                </a:prstClr>
              </a:outerShdw>
            </a:effectLst>
          </p:spPr>
        </p:pic>
        <p:sp>
          <p:nvSpPr>
            <p:cNvPr id="8" name="Rectangle 7">
              <a:extLst>
                <a:ext uri="{FF2B5EF4-FFF2-40B4-BE49-F238E27FC236}">
                  <a16:creationId xmlns:a16="http://schemas.microsoft.com/office/drawing/2014/main" id="{A85122DF-AA54-3D18-BA12-17E830B334CC}"/>
                </a:ext>
              </a:extLst>
            </p:cNvPr>
            <p:cNvSpPr/>
            <p:nvPr/>
          </p:nvSpPr>
          <p:spPr>
            <a:xfrm>
              <a:off x="1776464" y="2295222"/>
              <a:ext cx="4104917" cy="264240"/>
            </a:xfrm>
            <a:prstGeom prst="rect">
              <a:avLst/>
            </a:prstGeom>
          </p:spPr>
          <p:txBody>
            <a:bodyPr wrap="square">
              <a:spAutoFit/>
            </a:bodyPr>
            <a:lstStyle/>
            <a:p>
              <a:pPr>
                <a:lnSpc>
                  <a:spcPts val="1420"/>
                </a:lnSpc>
              </a:pPr>
              <a:r>
                <a:rPr lang="es-PE" sz="1000" b="1" dirty="0">
                  <a:solidFill>
                    <a:schemeClr val="tx2"/>
                  </a:solidFill>
                  <a:latin typeface="Calibri" panose="020F0502020204030204" pitchFamily="34" charset="0"/>
                  <a:cs typeface="Calibri" panose="020F0502020204030204" pitchFamily="34" charset="0"/>
                </a:rPr>
                <a:t>Cloud Management, </a:t>
              </a:r>
              <a:r>
                <a:rPr lang="es-PE" sz="1000" b="1" dirty="0" err="1">
                  <a:solidFill>
                    <a:schemeClr val="tx2"/>
                  </a:solidFill>
                  <a:latin typeface="Calibri" panose="020F0502020204030204" pitchFamily="34" charset="0"/>
                  <a:cs typeface="Calibri" panose="020F0502020204030204" pitchFamily="34" charset="0"/>
                </a:rPr>
                <a:t>Reporting</a:t>
              </a:r>
              <a:r>
                <a:rPr lang="es-PE" sz="1000" b="1" dirty="0">
                  <a:solidFill>
                    <a:schemeClr val="tx2"/>
                  </a:solidFill>
                  <a:latin typeface="Calibri" panose="020F0502020204030204" pitchFamily="34" charset="0"/>
                  <a:cs typeface="Calibri" panose="020F0502020204030204" pitchFamily="34" charset="0"/>
                </a:rPr>
                <a:t> &amp; </a:t>
              </a:r>
              <a:r>
                <a:rPr lang="es-PE" sz="1000" b="1" dirty="0" err="1">
                  <a:solidFill>
                    <a:schemeClr val="tx2"/>
                  </a:solidFill>
                  <a:latin typeface="Calibri" panose="020F0502020204030204" pitchFamily="34" charset="0"/>
                  <a:cs typeface="Calibri" panose="020F0502020204030204" pitchFamily="34" charset="0"/>
                </a:rPr>
                <a:t>Analytics</a:t>
              </a:r>
              <a:r>
                <a:rPr lang="es-PE" sz="1000" b="1" dirty="0">
                  <a:solidFill>
                    <a:schemeClr val="tx2"/>
                  </a:solidFill>
                  <a:latin typeface="Calibri" panose="020F0502020204030204" pitchFamily="34" charset="0"/>
                  <a:cs typeface="Calibri" panose="020F0502020204030204" pitchFamily="34" charset="0"/>
                </a:rPr>
                <a:t> (Cloud </a:t>
              </a:r>
              <a:r>
                <a:rPr lang="es-PE" sz="1000" b="1" dirty="0" err="1">
                  <a:solidFill>
                    <a:schemeClr val="tx2"/>
                  </a:solidFill>
                  <a:latin typeface="Calibri" panose="020F0502020204030204" pitchFamily="34" charset="0"/>
                  <a:cs typeface="Calibri" panose="020F0502020204030204" pitchFamily="34" charset="0"/>
                </a:rPr>
                <a:t>Command</a:t>
              </a:r>
              <a:r>
                <a:rPr lang="es-PE" sz="1000" b="1" dirty="0">
                  <a:solidFill>
                    <a:schemeClr val="tx2"/>
                  </a:solidFill>
                  <a:latin typeface="Calibri" panose="020F0502020204030204" pitchFamily="34" charset="0"/>
                  <a:cs typeface="Calibri" panose="020F0502020204030204" pitchFamily="34" charset="0"/>
                </a:rPr>
                <a:t> Center)</a:t>
              </a:r>
            </a:p>
          </p:txBody>
        </p:sp>
        <p:sp>
          <p:nvSpPr>
            <p:cNvPr id="9" name="Rectangle 8">
              <a:extLst>
                <a:ext uri="{FF2B5EF4-FFF2-40B4-BE49-F238E27FC236}">
                  <a16:creationId xmlns:a16="http://schemas.microsoft.com/office/drawing/2014/main" id="{BFFEB7DA-6A4F-760E-DBC8-43B46995641C}"/>
                </a:ext>
              </a:extLst>
            </p:cNvPr>
            <p:cNvSpPr/>
            <p:nvPr/>
          </p:nvSpPr>
          <p:spPr>
            <a:xfrm>
              <a:off x="6013064" y="1876484"/>
              <a:ext cx="2390488" cy="235581"/>
            </a:xfrm>
            <a:prstGeom prst="rect">
              <a:avLst/>
            </a:prstGeom>
            <a:solidFill>
              <a:schemeClr val="tx2"/>
            </a:solidFill>
            <a:ln>
              <a:noFill/>
            </a:ln>
            <a:effectLst>
              <a:outerShdw blurRad="50800" dist="38100" dir="5400000" sx="98000" sy="98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b="1" dirty="0"/>
                <a:t>Basic</a:t>
              </a:r>
            </a:p>
          </p:txBody>
        </p:sp>
        <p:sp>
          <p:nvSpPr>
            <p:cNvPr id="10" name="Rectangle 9">
              <a:extLst>
                <a:ext uri="{FF2B5EF4-FFF2-40B4-BE49-F238E27FC236}">
                  <a16:creationId xmlns:a16="http://schemas.microsoft.com/office/drawing/2014/main" id="{29D8F5C2-4D57-EDBF-BCF3-EA1C37957F34}"/>
                </a:ext>
              </a:extLst>
            </p:cNvPr>
            <p:cNvSpPr/>
            <p:nvPr/>
          </p:nvSpPr>
          <p:spPr>
            <a:xfrm>
              <a:off x="8403731" y="1877426"/>
              <a:ext cx="2390487" cy="235581"/>
            </a:xfrm>
            <a:prstGeom prst="rect">
              <a:avLst/>
            </a:prstGeom>
            <a:solidFill>
              <a:schemeClr val="accent1">
                <a:lumMod val="75000"/>
              </a:schemeClr>
            </a:solidFill>
            <a:ln>
              <a:noFill/>
            </a:ln>
            <a:effectLst>
              <a:outerShdw blurRad="50800" dist="38100" dir="5400000" sx="98000" sy="98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b="1" dirty="0" err="1"/>
                <a:t>Advanced</a:t>
              </a:r>
              <a:endParaRPr lang="es-PE" sz="1200" b="1" dirty="0"/>
            </a:p>
          </p:txBody>
        </p:sp>
        <p:pic>
          <p:nvPicPr>
            <p:cNvPr id="11" name="Graphic 10">
              <a:extLst>
                <a:ext uri="{FF2B5EF4-FFF2-40B4-BE49-F238E27FC236}">
                  <a16:creationId xmlns:a16="http://schemas.microsoft.com/office/drawing/2014/main" id="{3E107B99-4271-DFC0-0296-6CD01419CC4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14635" y="2307801"/>
              <a:ext cx="252548" cy="235581"/>
            </a:xfrm>
            <a:prstGeom prst="rect">
              <a:avLst/>
            </a:prstGeom>
            <a:effectLst>
              <a:outerShdw blurRad="50800" dist="38100" dir="5400000" algn="t" rotWithShape="0">
                <a:prstClr val="black">
                  <a:alpha val="10000"/>
                </a:prstClr>
              </a:outerShdw>
            </a:effectLst>
          </p:spPr>
        </p:pic>
        <p:sp>
          <p:nvSpPr>
            <p:cNvPr id="12" name="Rectangle 11">
              <a:extLst>
                <a:ext uri="{FF2B5EF4-FFF2-40B4-BE49-F238E27FC236}">
                  <a16:creationId xmlns:a16="http://schemas.microsoft.com/office/drawing/2014/main" id="{EBBA5BAF-F1AA-CFCB-C320-26BBFB214279}"/>
                </a:ext>
              </a:extLst>
            </p:cNvPr>
            <p:cNvSpPr/>
            <p:nvPr/>
          </p:nvSpPr>
          <p:spPr>
            <a:xfrm>
              <a:off x="1706965" y="2605206"/>
              <a:ext cx="9087255" cy="3972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3" name="Rectangle 12">
              <a:extLst>
                <a:ext uri="{FF2B5EF4-FFF2-40B4-BE49-F238E27FC236}">
                  <a16:creationId xmlns:a16="http://schemas.microsoft.com/office/drawing/2014/main" id="{80FFD243-95FD-AE0C-0866-EC3C8A8C05FB}"/>
                </a:ext>
              </a:extLst>
            </p:cNvPr>
            <p:cNvSpPr/>
            <p:nvPr/>
          </p:nvSpPr>
          <p:spPr>
            <a:xfrm>
              <a:off x="1783089" y="2683033"/>
              <a:ext cx="4098291" cy="246221"/>
            </a:xfrm>
            <a:prstGeom prst="rect">
              <a:avLst/>
            </a:prstGeom>
          </p:spPr>
          <p:txBody>
            <a:bodyPr wrap="square">
              <a:spAutoFit/>
            </a:bodyPr>
            <a:lstStyle/>
            <a:p>
              <a:r>
                <a:rPr lang="es-PE" sz="1000" b="1" dirty="0" err="1">
                  <a:solidFill>
                    <a:schemeClr val="tx2"/>
                  </a:solidFill>
                  <a:latin typeface="Calibri" panose="020F0502020204030204" pitchFamily="34" charset="0"/>
                  <a:cs typeface="Calibri" panose="020F0502020204030204" pitchFamily="34" charset="0"/>
                </a:rPr>
                <a:t>VPNaaS</a:t>
              </a:r>
              <a:r>
                <a:rPr lang="es-PE" sz="1000" b="1" dirty="0">
                  <a:solidFill>
                    <a:schemeClr val="tx2"/>
                  </a:solidFill>
                  <a:latin typeface="Calibri" panose="020F0502020204030204" pitchFamily="34" charset="0"/>
                  <a:cs typeface="Calibri" panose="020F0502020204030204" pitchFamily="34" charset="0"/>
                </a:rPr>
                <a:t> </a:t>
              </a:r>
              <a:r>
                <a:rPr lang="es-PE" sz="1000" b="1" dirty="0" err="1">
                  <a:solidFill>
                    <a:schemeClr val="tx2"/>
                  </a:solidFill>
                  <a:latin typeface="Calibri" panose="020F0502020204030204" pitchFamily="34" charset="0"/>
                  <a:cs typeface="Calibri" panose="020F0502020204030204" pitchFamily="34" charset="0"/>
                </a:rPr>
                <a:t>for</a:t>
              </a:r>
              <a:r>
                <a:rPr lang="es-PE" sz="1000" b="1" dirty="0">
                  <a:solidFill>
                    <a:schemeClr val="tx2"/>
                  </a:solidFill>
                  <a:latin typeface="Calibri" panose="020F0502020204030204" pitchFamily="34" charset="0"/>
                  <a:cs typeface="Calibri" panose="020F0502020204030204" pitchFamily="34" charset="0"/>
                </a:rPr>
                <a:t> Network Access</a:t>
              </a:r>
            </a:p>
          </p:txBody>
        </p:sp>
        <p:pic>
          <p:nvPicPr>
            <p:cNvPr id="14" name="Graphic 13">
              <a:extLst>
                <a:ext uri="{FF2B5EF4-FFF2-40B4-BE49-F238E27FC236}">
                  <a16:creationId xmlns:a16="http://schemas.microsoft.com/office/drawing/2014/main" id="{4E9BA2D5-B45F-8304-C695-A827F152F7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06494" y="2705269"/>
              <a:ext cx="252548" cy="235581"/>
            </a:xfrm>
            <a:prstGeom prst="rect">
              <a:avLst/>
            </a:prstGeom>
            <a:effectLst>
              <a:outerShdw blurRad="50800" dist="38100" dir="5400000" algn="t" rotWithShape="0">
                <a:prstClr val="black">
                  <a:alpha val="10000"/>
                </a:prstClr>
              </a:outerShdw>
            </a:effectLst>
          </p:spPr>
        </p:pic>
        <p:pic>
          <p:nvPicPr>
            <p:cNvPr id="15" name="Graphic 14">
              <a:extLst>
                <a:ext uri="{FF2B5EF4-FFF2-40B4-BE49-F238E27FC236}">
                  <a16:creationId xmlns:a16="http://schemas.microsoft.com/office/drawing/2014/main" id="{A97923DA-D39B-FC39-29F4-593921F174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14635" y="2711389"/>
              <a:ext cx="252548" cy="235581"/>
            </a:xfrm>
            <a:prstGeom prst="rect">
              <a:avLst/>
            </a:prstGeom>
            <a:effectLst>
              <a:outerShdw blurRad="50800" dist="38100" dir="5400000" algn="t" rotWithShape="0">
                <a:prstClr val="black">
                  <a:alpha val="10000"/>
                </a:prstClr>
              </a:outerShdw>
            </a:effectLst>
          </p:spPr>
        </p:pic>
        <p:sp>
          <p:nvSpPr>
            <p:cNvPr id="16" name="Rectangle 15">
              <a:extLst>
                <a:ext uri="{FF2B5EF4-FFF2-40B4-BE49-F238E27FC236}">
                  <a16:creationId xmlns:a16="http://schemas.microsoft.com/office/drawing/2014/main" id="{360F0512-7717-7A83-AF33-1FC62074CB3A}"/>
                </a:ext>
              </a:extLst>
            </p:cNvPr>
            <p:cNvSpPr/>
            <p:nvPr/>
          </p:nvSpPr>
          <p:spPr>
            <a:xfrm>
              <a:off x="1706965" y="3346713"/>
              <a:ext cx="9087256" cy="3972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7" name="Rectangle 16">
              <a:extLst>
                <a:ext uri="{FF2B5EF4-FFF2-40B4-BE49-F238E27FC236}">
                  <a16:creationId xmlns:a16="http://schemas.microsoft.com/office/drawing/2014/main" id="{A53F73C7-3711-0918-2D15-35173BF80E0C}"/>
                </a:ext>
              </a:extLst>
            </p:cNvPr>
            <p:cNvSpPr/>
            <p:nvPr/>
          </p:nvSpPr>
          <p:spPr>
            <a:xfrm>
              <a:off x="1784669" y="3405877"/>
              <a:ext cx="4096712" cy="264240"/>
            </a:xfrm>
            <a:prstGeom prst="rect">
              <a:avLst/>
            </a:prstGeom>
          </p:spPr>
          <p:txBody>
            <a:bodyPr wrap="square">
              <a:spAutoFit/>
            </a:bodyPr>
            <a:lstStyle/>
            <a:p>
              <a:pPr>
                <a:lnSpc>
                  <a:spcPts val="1420"/>
                </a:lnSpc>
              </a:pPr>
              <a:r>
                <a:rPr lang="es-PE" sz="1000" b="1" dirty="0" err="1">
                  <a:solidFill>
                    <a:schemeClr val="tx2"/>
                  </a:solidFill>
                  <a:latin typeface="Calibri" panose="020F0502020204030204" pitchFamily="34" charset="0"/>
                  <a:cs typeface="Calibri" panose="020F0502020204030204" pitchFamily="34" charset="0"/>
                </a:rPr>
                <a:t>Private</a:t>
              </a:r>
              <a:r>
                <a:rPr lang="es-PE" sz="1000" b="1" dirty="0">
                  <a:solidFill>
                    <a:schemeClr val="tx2"/>
                  </a:solidFill>
                  <a:latin typeface="Calibri" panose="020F0502020204030204" pitchFamily="34" charset="0"/>
                  <a:cs typeface="Calibri" panose="020F0502020204030204" pitchFamily="34" charset="0"/>
                </a:rPr>
                <a:t> Edge </a:t>
              </a:r>
              <a:r>
                <a:rPr lang="es-PE" sz="1000" b="1" dirty="0" err="1">
                  <a:solidFill>
                    <a:schemeClr val="tx2"/>
                  </a:solidFill>
                  <a:latin typeface="Calibri" panose="020F0502020204030204" pitchFamily="34" charset="0"/>
                  <a:cs typeface="Calibri" panose="020F0502020204030204" pitchFamily="34" charset="0"/>
                </a:rPr>
                <a:t>Deployment</a:t>
              </a:r>
              <a:r>
                <a:rPr lang="es-PE" sz="1000" b="1" dirty="0">
                  <a:solidFill>
                    <a:schemeClr val="tx2"/>
                  </a:solidFill>
                  <a:latin typeface="Calibri" panose="020F0502020204030204" pitchFamily="34" charset="0"/>
                  <a:cs typeface="Calibri" panose="020F0502020204030204" pitchFamily="34" charset="0"/>
                </a:rPr>
                <a:t> </a:t>
              </a:r>
              <a:r>
                <a:rPr lang="es-PE" sz="1000" b="1" dirty="0" err="1">
                  <a:solidFill>
                    <a:schemeClr val="tx2"/>
                  </a:solidFill>
                  <a:latin typeface="Calibri" panose="020F0502020204030204" pitchFamily="34" charset="0"/>
                  <a:cs typeface="Calibri" panose="020F0502020204030204" pitchFamily="34" charset="0"/>
                </a:rPr>
                <a:t>Option</a:t>
              </a:r>
              <a:endParaRPr lang="es-PE" sz="1000" b="1" dirty="0">
                <a:solidFill>
                  <a:schemeClr val="tx2"/>
                </a:solidFill>
                <a:latin typeface="Calibri" panose="020F0502020204030204" pitchFamily="34" charset="0"/>
                <a:cs typeface="Calibri" panose="020F0502020204030204" pitchFamily="34" charset="0"/>
              </a:endParaRPr>
            </a:p>
          </p:txBody>
        </p:sp>
        <p:pic>
          <p:nvPicPr>
            <p:cNvPr id="18" name="Graphic 17">
              <a:extLst>
                <a:ext uri="{FF2B5EF4-FFF2-40B4-BE49-F238E27FC236}">
                  <a16:creationId xmlns:a16="http://schemas.microsoft.com/office/drawing/2014/main" id="{6E5C49D5-06CE-7B7B-665C-5641861D35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08073" y="3431378"/>
              <a:ext cx="252548" cy="235581"/>
            </a:xfrm>
            <a:prstGeom prst="rect">
              <a:avLst/>
            </a:prstGeom>
            <a:effectLst>
              <a:outerShdw blurRad="50800" dist="38100" dir="5400000" algn="t" rotWithShape="0">
                <a:prstClr val="black">
                  <a:alpha val="10000"/>
                </a:prstClr>
              </a:outerShdw>
            </a:effectLst>
          </p:spPr>
        </p:pic>
        <p:cxnSp>
          <p:nvCxnSpPr>
            <p:cNvPr id="19" name="Straight Connector 18">
              <a:extLst>
                <a:ext uri="{FF2B5EF4-FFF2-40B4-BE49-F238E27FC236}">
                  <a16:creationId xmlns:a16="http://schemas.microsoft.com/office/drawing/2014/main" id="{C8C32487-8A56-5D5D-3B1E-EF8FD2B8522C}"/>
                </a:ext>
              </a:extLst>
            </p:cNvPr>
            <p:cNvCxnSpPr>
              <a:cxnSpLocks/>
            </p:cNvCxnSpPr>
            <p:nvPr/>
          </p:nvCxnSpPr>
          <p:spPr>
            <a:xfrm>
              <a:off x="8403552" y="2218074"/>
              <a:ext cx="0" cy="1514875"/>
            </a:xfrm>
            <a:prstGeom prst="line">
              <a:avLst/>
            </a:prstGeom>
            <a:ln>
              <a:solidFill>
                <a:srgbClr val="E0E0E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C650BFD7-48D7-4825-C612-F82381A04608}"/>
                </a:ext>
              </a:extLst>
            </p:cNvPr>
            <p:cNvSpPr/>
            <p:nvPr/>
          </p:nvSpPr>
          <p:spPr>
            <a:xfrm>
              <a:off x="1781355" y="3046192"/>
              <a:ext cx="4100026" cy="264240"/>
            </a:xfrm>
            <a:prstGeom prst="rect">
              <a:avLst/>
            </a:prstGeom>
          </p:spPr>
          <p:txBody>
            <a:bodyPr wrap="square">
              <a:spAutoFit/>
            </a:bodyPr>
            <a:lstStyle/>
            <a:p>
              <a:pPr>
                <a:lnSpc>
                  <a:spcPts val="1420"/>
                </a:lnSpc>
              </a:pPr>
              <a:r>
                <a:rPr lang="es-PE" sz="1000" b="1" dirty="0">
                  <a:solidFill>
                    <a:schemeClr val="tx2"/>
                  </a:solidFill>
                  <a:latin typeface="Calibri" panose="020F0502020204030204" pitchFamily="34" charset="0"/>
                  <a:cs typeface="Calibri" panose="020F0502020204030204" pitchFamily="34" charset="0"/>
                </a:rPr>
                <a:t>ZTNA </a:t>
              </a:r>
              <a:r>
                <a:rPr lang="es-PE" sz="1000" b="1" dirty="0" err="1">
                  <a:solidFill>
                    <a:schemeClr val="tx2"/>
                  </a:solidFill>
                  <a:latin typeface="Calibri" panose="020F0502020204030204" pitchFamily="34" charset="0"/>
                  <a:cs typeface="Calibri" panose="020F0502020204030204" pitchFamily="34" charset="0"/>
                </a:rPr>
                <a:t>for</a:t>
              </a:r>
              <a:r>
                <a:rPr lang="es-PE" sz="1000" b="1" dirty="0">
                  <a:solidFill>
                    <a:schemeClr val="tx2"/>
                  </a:solidFill>
                  <a:latin typeface="Calibri" panose="020F0502020204030204" pitchFamily="34" charset="0"/>
                  <a:cs typeface="Calibri" panose="020F0502020204030204" pitchFamily="34" charset="0"/>
                </a:rPr>
                <a:t> </a:t>
              </a:r>
              <a:r>
                <a:rPr lang="es-PE" sz="1000" b="1" dirty="0" err="1">
                  <a:solidFill>
                    <a:schemeClr val="tx2"/>
                  </a:solidFill>
                  <a:latin typeface="Calibri" panose="020F0502020204030204" pitchFamily="34" charset="0"/>
                  <a:cs typeface="Calibri" panose="020F0502020204030204" pitchFamily="34" charset="0"/>
                </a:rPr>
                <a:t>Application</a:t>
              </a:r>
              <a:r>
                <a:rPr lang="es-PE" sz="1000" b="1" dirty="0">
                  <a:solidFill>
                    <a:schemeClr val="tx2"/>
                  </a:solidFill>
                  <a:latin typeface="Calibri" panose="020F0502020204030204" pitchFamily="34" charset="0"/>
                  <a:cs typeface="Calibri" panose="020F0502020204030204" pitchFamily="34" charset="0"/>
                </a:rPr>
                <a:t> Access</a:t>
              </a:r>
            </a:p>
          </p:txBody>
        </p:sp>
        <p:pic>
          <p:nvPicPr>
            <p:cNvPr id="21" name="Graphic 20">
              <a:extLst>
                <a:ext uri="{FF2B5EF4-FFF2-40B4-BE49-F238E27FC236}">
                  <a16:creationId xmlns:a16="http://schemas.microsoft.com/office/drawing/2014/main" id="{DE1C6AC3-17A5-2121-C5E0-D5A9BD6AED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04920" y="3062928"/>
              <a:ext cx="252548" cy="235581"/>
            </a:xfrm>
            <a:prstGeom prst="rect">
              <a:avLst/>
            </a:prstGeom>
            <a:effectLst>
              <a:outerShdw blurRad="50800" dist="38100" dir="5400000" algn="t" rotWithShape="0">
                <a:prstClr val="black">
                  <a:alpha val="10000"/>
                </a:prstClr>
              </a:outerShdw>
            </a:effectLst>
          </p:spPr>
        </p:pic>
        <p:cxnSp>
          <p:nvCxnSpPr>
            <p:cNvPr id="22" name="Straight Connector 21">
              <a:extLst>
                <a:ext uri="{FF2B5EF4-FFF2-40B4-BE49-F238E27FC236}">
                  <a16:creationId xmlns:a16="http://schemas.microsoft.com/office/drawing/2014/main" id="{3288A4C0-A667-2735-9AB4-A25F8E92FBE8}"/>
                </a:ext>
              </a:extLst>
            </p:cNvPr>
            <p:cNvCxnSpPr>
              <a:cxnSpLocks/>
            </p:cNvCxnSpPr>
            <p:nvPr/>
          </p:nvCxnSpPr>
          <p:spPr>
            <a:xfrm flipH="1">
              <a:off x="5985351" y="2229121"/>
              <a:ext cx="17924" cy="1514875"/>
            </a:xfrm>
            <a:prstGeom prst="line">
              <a:avLst/>
            </a:prstGeom>
            <a:ln>
              <a:solidFill>
                <a:srgbClr val="E0E0E0"/>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50BCDD02-333B-22E7-F508-83F4F9B8FA0B}"/>
                </a:ext>
              </a:extLst>
            </p:cNvPr>
            <p:cNvSpPr/>
            <p:nvPr/>
          </p:nvSpPr>
          <p:spPr>
            <a:xfrm>
              <a:off x="1706965" y="2229122"/>
              <a:ext cx="9087255" cy="1514875"/>
            </a:xfrm>
            <a:prstGeom prst="rect">
              <a:avLst/>
            </a:prstGeom>
            <a:noFill/>
            <a:ln w="9525">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4" name="Rectangle 23">
              <a:extLst>
                <a:ext uri="{FF2B5EF4-FFF2-40B4-BE49-F238E27FC236}">
                  <a16:creationId xmlns:a16="http://schemas.microsoft.com/office/drawing/2014/main" id="{A2C40D8B-2780-D187-6BCB-82167DA8CB29}"/>
                </a:ext>
              </a:extLst>
            </p:cNvPr>
            <p:cNvSpPr/>
            <p:nvPr/>
          </p:nvSpPr>
          <p:spPr>
            <a:xfrm>
              <a:off x="1706963" y="1871599"/>
              <a:ext cx="4278388" cy="235581"/>
            </a:xfrm>
            <a:prstGeom prst="rect">
              <a:avLst/>
            </a:prstGeom>
            <a:solidFill>
              <a:schemeClr val="accent2"/>
            </a:solidFill>
            <a:ln>
              <a:noFill/>
            </a:ln>
            <a:effectLst>
              <a:outerShdw blurRad="50800" dist="38100" dir="5400000" sx="98000" sy="98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b="1" dirty="0" err="1"/>
                <a:t>Secure</a:t>
              </a:r>
              <a:r>
                <a:rPr lang="es-PE" sz="1200" b="1" dirty="0"/>
                <a:t> </a:t>
              </a:r>
              <a:r>
                <a:rPr lang="es-PE" sz="1200" b="1" dirty="0" err="1"/>
                <a:t>Private</a:t>
              </a:r>
              <a:r>
                <a:rPr lang="es-PE" sz="1200" b="1" dirty="0"/>
                <a:t> Access (SPA)</a:t>
              </a:r>
            </a:p>
          </p:txBody>
        </p:sp>
      </p:grpSp>
      <p:grpSp>
        <p:nvGrpSpPr>
          <p:cNvPr id="45" name="Group 44">
            <a:extLst>
              <a:ext uri="{FF2B5EF4-FFF2-40B4-BE49-F238E27FC236}">
                <a16:creationId xmlns:a16="http://schemas.microsoft.com/office/drawing/2014/main" id="{A3804D8B-FEB6-F042-198A-03F61CE58A57}"/>
              </a:ext>
            </a:extLst>
          </p:cNvPr>
          <p:cNvGrpSpPr/>
          <p:nvPr/>
        </p:nvGrpSpPr>
        <p:grpSpPr>
          <a:xfrm>
            <a:off x="1706963" y="4214380"/>
            <a:ext cx="9087258" cy="1872398"/>
            <a:chOff x="1706963" y="4214380"/>
            <a:chExt cx="9087258" cy="1872398"/>
          </a:xfrm>
        </p:grpSpPr>
        <p:sp>
          <p:nvSpPr>
            <p:cNvPr id="25" name="Rectangle 24">
              <a:extLst>
                <a:ext uri="{FF2B5EF4-FFF2-40B4-BE49-F238E27FC236}">
                  <a16:creationId xmlns:a16="http://schemas.microsoft.com/office/drawing/2014/main" id="{C263AE52-FB2F-DBB8-9BA1-C2A1336E7E21}"/>
                </a:ext>
              </a:extLst>
            </p:cNvPr>
            <p:cNvSpPr/>
            <p:nvPr/>
          </p:nvSpPr>
          <p:spPr>
            <a:xfrm>
              <a:off x="1706964" y="4560855"/>
              <a:ext cx="9087255" cy="1514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6" name="Graphic 25">
              <a:extLst>
                <a:ext uri="{FF2B5EF4-FFF2-40B4-BE49-F238E27FC236}">
                  <a16:creationId xmlns:a16="http://schemas.microsoft.com/office/drawing/2014/main" id="{96AEE215-6F9C-3471-6F55-FD805FB890F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06494" y="4644463"/>
              <a:ext cx="252548" cy="235581"/>
            </a:xfrm>
            <a:prstGeom prst="rect">
              <a:avLst/>
            </a:prstGeom>
            <a:effectLst>
              <a:outerShdw blurRad="50800" dist="38100" dir="5400000" algn="t" rotWithShape="0">
                <a:prstClr val="black">
                  <a:alpha val="10000"/>
                </a:prstClr>
              </a:outerShdw>
            </a:effectLst>
          </p:spPr>
        </p:pic>
        <p:sp>
          <p:nvSpPr>
            <p:cNvPr id="27" name="Rectangle 26">
              <a:extLst>
                <a:ext uri="{FF2B5EF4-FFF2-40B4-BE49-F238E27FC236}">
                  <a16:creationId xmlns:a16="http://schemas.microsoft.com/office/drawing/2014/main" id="{5EB75A9D-6464-F18E-52BD-04B3C874171F}"/>
                </a:ext>
              </a:extLst>
            </p:cNvPr>
            <p:cNvSpPr/>
            <p:nvPr/>
          </p:nvSpPr>
          <p:spPr>
            <a:xfrm>
              <a:off x="1776464" y="4638003"/>
              <a:ext cx="4104917" cy="264240"/>
            </a:xfrm>
            <a:prstGeom prst="rect">
              <a:avLst/>
            </a:prstGeom>
          </p:spPr>
          <p:txBody>
            <a:bodyPr wrap="square">
              <a:spAutoFit/>
            </a:bodyPr>
            <a:lstStyle/>
            <a:p>
              <a:pPr>
                <a:lnSpc>
                  <a:spcPts val="1420"/>
                </a:lnSpc>
              </a:pPr>
              <a:r>
                <a:rPr lang="es-PE" sz="1000" b="1" dirty="0">
                  <a:solidFill>
                    <a:schemeClr val="tx2"/>
                  </a:solidFill>
                  <a:latin typeface="Calibri" panose="020F0502020204030204" pitchFamily="34" charset="0"/>
                  <a:cs typeface="Calibri" panose="020F0502020204030204" pitchFamily="34" charset="0"/>
                </a:rPr>
                <a:t>Cloud Management, </a:t>
              </a:r>
              <a:r>
                <a:rPr lang="es-PE" sz="1000" b="1" dirty="0" err="1">
                  <a:solidFill>
                    <a:schemeClr val="tx2"/>
                  </a:solidFill>
                  <a:latin typeface="Calibri" panose="020F0502020204030204" pitchFamily="34" charset="0"/>
                  <a:cs typeface="Calibri" panose="020F0502020204030204" pitchFamily="34" charset="0"/>
                </a:rPr>
                <a:t>Reporting</a:t>
              </a:r>
              <a:r>
                <a:rPr lang="es-PE" sz="1000" b="1" dirty="0">
                  <a:solidFill>
                    <a:schemeClr val="tx2"/>
                  </a:solidFill>
                  <a:latin typeface="Calibri" panose="020F0502020204030204" pitchFamily="34" charset="0"/>
                  <a:cs typeface="Calibri" panose="020F0502020204030204" pitchFamily="34" charset="0"/>
                </a:rPr>
                <a:t> &amp; </a:t>
              </a:r>
              <a:r>
                <a:rPr lang="es-PE" sz="1000" b="1" dirty="0" err="1">
                  <a:solidFill>
                    <a:schemeClr val="tx2"/>
                  </a:solidFill>
                  <a:latin typeface="Calibri" panose="020F0502020204030204" pitchFamily="34" charset="0"/>
                  <a:cs typeface="Calibri" panose="020F0502020204030204" pitchFamily="34" charset="0"/>
                </a:rPr>
                <a:t>Analytics</a:t>
              </a:r>
              <a:r>
                <a:rPr lang="es-PE" sz="1000" b="1" dirty="0">
                  <a:solidFill>
                    <a:schemeClr val="tx2"/>
                  </a:solidFill>
                  <a:latin typeface="Calibri" panose="020F0502020204030204" pitchFamily="34" charset="0"/>
                  <a:cs typeface="Calibri" panose="020F0502020204030204" pitchFamily="34" charset="0"/>
                </a:rPr>
                <a:t> (Cloud </a:t>
              </a:r>
              <a:r>
                <a:rPr lang="es-PE" sz="1000" b="1" dirty="0" err="1">
                  <a:solidFill>
                    <a:schemeClr val="tx2"/>
                  </a:solidFill>
                  <a:latin typeface="Calibri" panose="020F0502020204030204" pitchFamily="34" charset="0"/>
                  <a:cs typeface="Calibri" panose="020F0502020204030204" pitchFamily="34" charset="0"/>
                </a:rPr>
                <a:t>Command</a:t>
              </a:r>
              <a:r>
                <a:rPr lang="es-PE" sz="1000" b="1" dirty="0">
                  <a:solidFill>
                    <a:schemeClr val="tx2"/>
                  </a:solidFill>
                  <a:latin typeface="Calibri" panose="020F0502020204030204" pitchFamily="34" charset="0"/>
                  <a:cs typeface="Calibri" panose="020F0502020204030204" pitchFamily="34" charset="0"/>
                </a:rPr>
                <a:t> Center)</a:t>
              </a:r>
            </a:p>
          </p:txBody>
        </p:sp>
        <p:sp>
          <p:nvSpPr>
            <p:cNvPr id="28" name="Rectangle 27">
              <a:extLst>
                <a:ext uri="{FF2B5EF4-FFF2-40B4-BE49-F238E27FC236}">
                  <a16:creationId xmlns:a16="http://schemas.microsoft.com/office/drawing/2014/main" id="{3A1ADCCE-0DAB-3759-A9F0-CD8B609F8B08}"/>
                </a:ext>
              </a:extLst>
            </p:cNvPr>
            <p:cNvSpPr/>
            <p:nvPr/>
          </p:nvSpPr>
          <p:spPr>
            <a:xfrm>
              <a:off x="6013064" y="4219265"/>
              <a:ext cx="2390488" cy="235581"/>
            </a:xfrm>
            <a:prstGeom prst="rect">
              <a:avLst/>
            </a:prstGeom>
            <a:solidFill>
              <a:schemeClr val="tx2"/>
            </a:solidFill>
            <a:ln>
              <a:noFill/>
            </a:ln>
            <a:effectLst>
              <a:outerShdw blurRad="50800" dist="38100" dir="5400000" sx="98000" sy="98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b="1" dirty="0"/>
                <a:t>Basic</a:t>
              </a:r>
            </a:p>
          </p:txBody>
        </p:sp>
        <p:sp>
          <p:nvSpPr>
            <p:cNvPr id="29" name="Rectangle 28">
              <a:extLst>
                <a:ext uri="{FF2B5EF4-FFF2-40B4-BE49-F238E27FC236}">
                  <a16:creationId xmlns:a16="http://schemas.microsoft.com/office/drawing/2014/main" id="{49596D43-1FB6-0D04-406A-B22DC26530E6}"/>
                </a:ext>
              </a:extLst>
            </p:cNvPr>
            <p:cNvSpPr/>
            <p:nvPr/>
          </p:nvSpPr>
          <p:spPr>
            <a:xfrm>
              <a:off x="8403731" y="4220207"/>
              <a:ext cx="2390487" cy="235581"/>
            </a:xfrm>
            <a:prstGeom prst="rect">
              <a:avLst/>
            </a:prstGeom>
            <a:solidFill>
              <a:schemeClr val="accent1">
                <a:lumMod val="75000"/>
              </a:schemeClr>
            </a:solidFill>
            <a:ln>
              <a:noFill/>
            </a:ln>
            <a:effectLst>
              <a:outerShdw blurRad="50800" dist="38100" dir="5400000" sx="98000" sy="98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b="1" dirty="0" err="1"/>
                <a:t>Advanced</a:t>
              </a:r>
              <a:endParaRPr lang="es-PE" sz="1200" b="1" dirty="0"/>
            </a:p>
          </p:txBody>
        </p:sp>
        <p:pic>
          <p:nvPicPr>
            <p:cNvPr id="30" name="Graphic 29">
              <a:extLst>
                <a:ext uri="{FF2B5EF4-FFF2-40B4-BE49-F238E27FC236}">
                  <a16:creationId xmlns:a16="http://schemas.microsoft.com/office/drawing/2014/main" id="{DD33797A-D0F3-908F-7706-5E2E0A5AD3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14635" y="4650582"/>
              <a:ext cx="252548" cy="235581"/>
            </a:xfrm>
            <a:prstGeom prst="rect">
              <a:avLst/>
            </a:prstGeom>
            <a:effectLst>
              <a:outerShdw blurRad="50800" dist="38100" dir="5400000" algn="t" rotWithShape="0">
                <a:prstClr val="black">
                  <a:alpha val="10000"/>
                </a:prstClr>
              </a:outerShdw>
            </a:effectLst>
          </p:spPr>
        </p:pic>
        <p:sp>
          <p:nvSpPr>
            <p:cNvPr id="31" name="Rectangle 30">
              <a:extLst>
                <a:ext uri="{FF2B5EF4-FFF2-40B4-BE49-F238E27FC236}">
                  <a16:creationId xmlns:a16="http://schemas.microsoft.com/office/drawing/2014/main" id="{6C8768C2-BE7F-5524-65D9-FB191E9347E3}"/>
                </a:ext>
              </a:extLst>
            </p:cNvPr>
            <p:cNvSpPr/>
            <p:nvPr/>
          </p:nvSpPr>
          <p:spPr>
            <a:xfrm>
              <a:off x="1706965" y="4947987"/>
              <a:ext cx="9087255" cy="3972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2" name="Rectangle 31">
              <a:extLst>
                <a:ext uri="{FF2B5EF4-FFF2-40B4-BE49-F238E27FC236}">
                  <a16:creationId xmlns:a16="http://schemas.microsoft.com/office/drawing/2014/main" id="{291B20AB-5172-F8EF-3D19-C2D09913842C}"/>
                </a:ext>
              </a:extLst>
            </p:cNvPr>
            <p:cNvSpPr/>
            <p:nvPr/>
          </p:nvSpPr>
          <p:spPr>
            <a:xfrm>
              <a:off x="1783089" y="5025814"/>
              <a:ext cx="4098291" cy="246221"/>
            </a:xfrm>
            <a:prstGeom prst="rect">
              <a:avLst/>
            </a:prstGeom>
          </p:spPr>
          <p:txBody>
            <a:bodyPr wrap="square">
              <a:spAutoFit/>
            </a:bodyPr>
            <a:lstStyle/>
            <a:p>
              <a:r>
                <a:rPr lang="es-PE" sz="1000" b="1" dirty="0">
                  <a:solidFill>
                    <a:schemeClr val="tx2"/>
                  </a:solidFill>
                  <a:latin typeface="Calibri" panose="020F0502020204030204" pitchFamily="34" charset="0"/>
                  <a:cs typeface="Calibri" panose="020F0502020204030204" pitchFamily="34" charset="0"/>
                </a:rPr>
                <a:t>DNS-</a:t>
              </a:r>
              <a:r>
                <a:rPr lang="es-PE" sz="1000" b="1" dirty="0" err="1">
                  <a:solidFill>
                    <a:schemeClr val="tx2"/>
                  </a:solidFill>
                  <a:latin typeface="Calibri" panose="020F0502020204030204" pitchFamily="34" charset="0"/>
                  <a:cs typeface="Calibri" panose="020F0502020204030204" pitchFamily="34" charset="0"/>
                </a:rPr>
                <a:t>Layer</a:t>
              </a:r>
              <a:r>
                <a:rPr lang="es-PE" sz="1000" b="1" dirty="0">
                  <a:solidFill>
                    <a:schemeClr val="tx2"/>
                  </a:solidFill>
                  <a:latin typeface="Calibri" panose="020F0502020204030204" pitchFamily="34" charset="0"/>
                  <a:cs typeface="Calibri" panose="020F0502020204030204" pitchFamily="34" charset="0"/>
                </a:rPr>
                <a:t> Security</a:t>
              </a:r>
            </a:p>
          </p:txBody>
        </p:sp>
        <p:pic>
          <p:nvPicPr>
            <p:cNvPr id="33" name="Graphic 32">
              <a:extLst>
                <a:ext uri="{FF2B5EF4-FFF2-40B4-BE49-F238E27FC236}">
                  <a16:creationId xmlns:a16="http://schemas.microsoft.com/office/drawing/2014/main" id="{30423476-0E47-D314-F663-1CEFEA98EAA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06494" y="5048050"/>
              <a:ext cx="252548" cy="235581"/>
            </a:xfrm>
            <a:prstGeom prst="rect">
              <a:avLst/>
            </a:prstGeom>
            <a:effectLst>
              <a:outerShdw blurRad="50800" dist="38100" dir="5400000" algn="t" rotWithShape="0">
                <a:prstClr val="black">
                  <a:alpha val="10000"/>
                </a:prstClr>
              </a:outerShdw>
            </a:effectLst>
          </p:spPr>
        </p:pic>
        <p:pic>
          <p:nvPicPr>
            <p:cNvPr id="34" name="Graphic 33">
              <a:extLst>
                <a:ext uri="{FF2B5EF4-FFF2-40B4-BE49-F238E27FC236}">
                  <a16:creationId xmlns:a16="http://schemas.microsoft.com/office/drawing/2014/main" id="{0A1585A9-EB9C-02A7-21E4-0476AA58CC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114635" y="5054170"/>
              <a:ext cx="252548" cy="235581"/>
            </a:xfrm>
            <a:prstGeom prst="rect">
              <a:avLst/>
            </a:prstGeom>
            <a:effectLst>
              <a:outerShdw blurRad="50800" dist="38100" dir="5400000" algn="t" rotWithShape="0">
                <a:prstClr val="black">
                  <a:alpha val="10000"/>
                </a:prstClr>
              </a:outerShdw>
            </a:effectLst>
          </p:spPr>
        </p:pic>
        <p:sp>
          <p:nvSpPr>
            <p:cNvPr id="35" name="Rectangle 34">
              <a:extLst>
                <a:ext uri="{FF2B5EF4-FFF2-40B4-BE49-F238E27FC236}">
                  <a16:creationId xmlns:a16="http://schemas.microsoft.com/office/drawing/2014/main" id="{ECA349F0-8E38-ED4A-B993-82C00206971B}"/>
                </a:ext>
              </a:extLst>
            </p:cNvPr>
            <p:cNvSpPr/>
            <p:nvPr/>
          </p:nvSpPr>
          <p:spPr>
            <a:xfrm>
              <a:off x="1706965" y="5689494"/>
              <a:ext cx="9087256" cy="3972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6" name="Rectangle 35">
              <a:extLst>
                <a:ext uri="{FF2B5EF4-FFF2-40B4-BE49-F238E27FC236}">
                  <a16:creationId xmlns:a16="http://schemas.microsoft.com/office/drawing/2014/main" id="{F78E1801-182F-7997-7E7E-32A37A80A8FE}"/>
                </a:ext>
              </a:extLst>
            </p:cNvPr>
            <p:cNvSpPr/>
            <p:nvPr/>
          </p:nvSpPr>
          <p:spPr>
            <a:xfrm>
              <a:off x="1784669" y="5748658"/>
              <a:ext cx="4096712" cy="264240"/>
            </a:xfrm>
            <a:prstGeom prst="rect">
              <a:avLst/>
            </a:prstGeom>
          </p:spPr>
          <p:txBody>
            <a:bodyPr wrap="square">
              <a:spAutoFit/>
            </a:bodyPr>
            <a:lstStyle/>
            <a:p>
              <a:pPr>
                <a:lnSpc>
                  <a:spcPts val="1420"/>
                </a:lnSpc>
              </a:pPr>
              <a:r>
                <a:rPr lang="es-PE" sz="1000" b="1" dirty="0">
                  <a:solidFill>
                    <a:schemeClr val="tx2"/>
                  </a:solidFill>
                  <a:latin typeface="Calibri" panose="020F0502020204030204" pitchFamily="34" charset="0"/>
                  <a:cs typeface="Calibri" panose="020F0502020204030204" pitchFamily="34" charset="0"/>
                </a:rPr>
                <a:t>SWG </a:t>
              </a:r>
              <a:r>
                <a:rPr lang="es-PE" sz="1000" b="1" dirty="0" err="1">
                  <a:solidFill>
                    <a:schemeClr val="tx2"/>
                  </a:solidFill>
                  <a:latin typeface="Calibri" panose="020F0502020204030204" pitchFamily="34" charset="0"/>
                  <a:cs typeface="Calibri" panose="020F0502020204030204" pitchFamily="34" charset="0"/>
                </a:rPr>
                <a:t>for</a:t>
              </a:r>
              <a:r>
                <a:rPr lang="es-PE" sz="1000" b="1" dirty="0">
                  <a:solidFill>
                    <a:schemeClr val="tx2"/>
                  </a:solidFill>
                  <a:latin typeface="Calibri" panose="020F0502020204030204" pitchFamily="34" charset="0"/>
                  <a:cs typeface="Calibri" panose="020F0502020204030204" pitchFamily="34" charset="0"/>
                </a:rPr>
                <a:t> Internet </a:t>
              </a:r>
              <a:r>
                <a:rPr lang="es-PE" sz="1000" b="1" dirty="0" err="1">
                  <a:solidFill>
                    <a:schemeClr val="tx2"/>
                  </a:solidFill>
                  <a:latin typeface="Calibri" panose="020F0502020204030204" pitchFamily="34" charset="0"/>
                  <a:cs typeface="Calibri" panose="020F0502020204030204" pitchFamily="34" charset="0"/>
                </a:rPr>
                <a:t>Traffic</a:t>
              </a:r>
              <a:endParaRPr lang="es-PE" sz="1000" b="1" dirty="0">
                <a:solidFill>
                  <a:schemeClr val="tx2"/>
                </a:solidFill>
                <a:latin typeface="Calibri" panose="020F0502020204030204" pitchFamily="34" charset="0"/>
                <a:cs typeface="Calibri" panose="020F0502020204030204" pitchFamily="34" charset="0"/>
              </a:endParaRPr>
            </a:p>
          </p:txBody>
        </p:sp>
        <p:pic>
          <p:nvPicPr>
            <p:cNvPr id="37" name="Graphic 36">
              <a:extLst>
                <a:ext uri="{FF2B5EF4-FFF2-40B4-BE49-F238E27FC236}">
                  <a16:creationId xmlns:a16="http://schemas.microsoft.com/office/drawing/2014/main" id="{9809EF72-8BEB-E579-07FE-1A767BE1FF2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08073" y="5774159"/>
              <a:ext cx="252548" cy="235581"/>
            </a:xfrm>
            <a:prstGeom prst="rect">
              <a:avLst/>
            </a:prstGeom>
            <a:effectLst>
              <a:outerShdw blurRad="50800" dist="38100" dir="5400000" algn="t" rotWithShape="0">
                <a:prstClr val="black">
                  <a:alpha val="10000"/>
                </a:prstClr>
              </a:outerShdw>
            </a:effectLst>
          </p:spPr>
        </p:pic>
        <p:cxnSp>
          <p:nvCxnSpPr>
            <p:cNvPr id="38" name="Straight Connector 37">
              <a:extLst>
                <a:ext uri="{FF2B5EF4-FFF2-40B4-BE49-F238E27FC236}">
                  <a16:creationId xmlns:a16="http://schemas.microsoft.com/office/drawing/2014/main" id="{D49231F2-C878-C2FF-B0C8-FFE9617E878D}"/>
                </a:ext>
              </a:extLst>
            </p:cNvPr>
            <p:cNvCxnSpPr>
              <a:cxnSpLocks/>
            </p:cNvCxnSpPr>
            <p:nvPr/>
          </p:nvCxnSpPr>
          <p:spPr>
            <a:xfrm>
              <a:off x="8403552" y="4560855"/>
              <a:ext cx="0" cy="1514875"/>
            </a:xfrm>
            <a:prstGeom prst="line">
              <a:avLst/>
            </a:prstGeom>
            <a:ln>
              <a:solidFill>
                <a:srgbClr val="E0E0E0"/>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E130BE26-770A-C7D1-B28B-17869C36B602}"/>
                </a:ext>
              </a:extLst>
            </p:cNvPr>
            <p:cNvSpPr/>
            <p:nvPr/>
          </p:nvSpPr>
          <p:spPr>
            <a:xfrm>
              <a:off x="1781355" y="5388973"/>
              <a:ext cx="4100026" cy="264240"/>
            </a:xfrm>
            <a:prstGeom prst="rect">
              <a:avLst/>
            </a:prstGeom>
          </p:spPr>
          <p:txBody>
            <a:bodyPr wrap="square">
              <a:spAutoFit/>
            </a:bodyPr>
            <a:lstStyle/>
            <a:p>
              <a:pPr>
                <a:lnSpc>
                  <a:spcPts val="1420"/>
                </a:lnSpc>
              </a:pPr>
              <a:r>
                <a:rPr lang="es-PE" sz="1000" b="1" dirty="0">
                  <a:solidFill>
                    <a:schemeClr val="tx2"/>
                  </a:solidFill>
                  <a:latin typeface="Calibri" panose="020F0502020204030204" pitchFamily="34" charset="0"/>
                  <a:cs typeface="Calibri" panose="020F0502020204030204" pitchFamily="34" charset="0"/>
                </a:rPr>
                <a:t>CASB </a:t>
              </a:r>
              <a:r>
                <a:rPr lang="es-PE" sz="1000" b="1" dirty="0" err="1">
                  <a:solidFill>
                    <a:schemeClr val="tx2"/>
                  </a:solidFill>
                  <a:latin typeface="Calibri" panose="020F0502020204030204" pitchFamily="34" charset="0"/>
                  <a:cs typeface="Calibri" panose="020F0502020204030204" pitchFamily="34" charset="0"/>
                </a:rPr>
                <a:t>for</a:t>
              </a:r>
              <a:r>
                <a:rPr lang="es-PE" sz="1000" b="1" dirty="0">
                  <a:solidFill>
                    <a:schemeClr val="tx2"/>
                  </a:solidFill>
                  <a:latin typeface="Calibri" panose="020F0502020204030204" pitchFamily="34" charset="0"/>
                  <a:cs typeface="Calibri" panose="020F0502020204030204" pitchFamily="34" charset="0"/>
                </a:rPr>
                <a:t> SaaS </a:t>
              </a:r>
              <a:r>
                <a:rPr lang="es-PE" sz="1000" b="1" dirty="0" err="1">
                  <a:solidFill>
                    <a:schemeClr val="tx2"/>
                  </a:solidFill>
                  <a:latin typeface="Calibri" panose="020F0502020204030204" pitchFamily="34" charset="0"/>
                  <a:cs typeface="Calibri" panose="020F0502020204030204" pitchFamily="34" charset="0"/>
                </a:rPr>
                <a:t>Application</a:t>
              </a:r>
              <a:endParaRPr lang="es-PE" sz="1000" b="1" dirty="0">
                <a:solidFill>
                  <a:schemeClr val="tx2"/>
                </a:solidFill>
                <a:latin typeface="Calibri" panose="020F0502020204030204" pitchFamily="34" charset="0"/>
                <a:cs typeface="Calibri" panose="020F0502020204030204" pitchFamily="34" charset="0"/>
              </a:endParaRPr>
            </a:p>
          </p:txBody>
        </p:sp>
        <p:pic>
          <p:nvPicPr>
            <p:cNvPr id="40" name="Graphic 39">
              <a:extLst>
                <a:ext uri="{FF2B5EF4-FFF2-40B4-BE49-F238E27FC236}">
                  <a16:creationId xmlns:a16="http://schemas.microsoft.com/office/drawing/2014/main" id="{1C903E88-72E5-3A35-D2F1-DC74820F3E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504920" y="5405709"/>
              <a:ext cx="252548" cy="235581"/>
            </a:xfrm>
            <a:prstGeom prst="rect">
              <a:avLst/>
            </a:prstGeom>
            <a:effectLst>
              <a:outerShdw blurRad="50800" dist="38100" dir="5400000" algn="t" rotWithShape="0">
                <a:prstClr val="black">
                  <a:alpha val="10000"/>
                </a:prstClr>
              </a:outerShdw>
            </a:effectLst>
          </p:spPr>
        </p:pic>
        <p:cxnSp>
          <p:nvCxnSpPr>
            <p:cNvPr id="41" name="Straight Connector 40">
              <a:extLst>
                <a:ext uri="{FF2B5EF4-FFF2-40B4-BE49-F238E27FC236}">
                  <a16:creationId xmlns:a16="http://schemas.microsoft.com/office/drawing/2014/main" id="{17C90637-A80A-2D57-E254-B0D556CDAACC}"/>
                </a:ext>
              </a:extLst>
            </p:cNvPr>
            <p:cNvCxnSpPr>
              <a:cxnSpLocks/>
            </p:cNvCxnSpPr>
            <p:nvPr/>
          </p:nvCxnSpPr>
          <p:spPr>
            <a:xfrm flipH="1">
              <a:off x="5985351" y="4571902"/>
              <a:ext cx="17924" cy="1514875"/>
            </a:xfrm>
            <a:prstGeom prst="line">
              <a:avLst/>
            </a:prstGeom>
            <a:ln>
              <a:solidFill>
                <a:srgbClr val="E0E0E0"/>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2045164C-2444-0AD7-595F-F07B8F3AA97E}"/>
                </a:ext>
              </a:extLst>
            </p:cNvPr>
            <p:cNvSpPr/>
            <p:nvPr/>
          </p:nvSpPr>
          <p:spPr>
            <a:xfrm>
              <a:off x="1706965" y="4571903"/>
              <a:ext cx="9087255" cy="1514875"/>
            </a:xfrm>
            <a:prstGeom prst="rect">
              <a:avLst/>
            </a:prstGeom>
            <a:noFill/>
            <a:ln w="9525">
              <a:solidFill>
                <a:srgbClr val="E0E0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3" name="Rectangle 42">
              <a:extLst>
                <a:ext uri="{FF2B5EF4-FFF2-40B4-BE49-F238E27FC236}">
                  <a16:creationId xmlns:a16="http://schemas.microsoft.com/office/drawing/2014/main" id="{F6585497-E224-5771-E3E1-940C789AFE10}"/>
                </a:ext>
              </a:extLst>
            </p:cNvPr>
            <p:cNvSpPr/>
            <p:nvPr/>
          </p:nvSpPr>
          <p:spPr>
            <a:xfrm>
              <a:off x="1706963" y="4214380"/>
              <a:ext cx="4278388" cy="235581"/>
            </a:xfrm>
            <a:prstGeom prst="rect">
              <a:avLst/>
            </a:prstGeom>
            <a:solidFill>
              <a:srgbClr val="00B050"/>
            </a:solidFill>
            <a:ln>
              <a:noFill/>
            </a:ln>
            <a:effectLst>
              <a:outerShdw blurRad="50800" dist="38100" dir="5400000" sx="98000" sy="98000" algn="t"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b="1" dirty="0" err="1"/>
                <a:t>Secure</a:t>
              </a:r>
              <a:r>
                <a:rPr lang="es-PE" sz="1200" b="1" dirty="0"/>
                <a:t> Internet Access (SIA)</a:t>
              </a:r>
            </a:p>
          </p:txBody>
        </p:sp>
      </p:grpSp>
    </p:spTree>
    <p:extLst>
      <p:ext uri="{BB962C8B-B14F-4D97-AF65-F5344CB8AC3E}">
        <p14:creationId xmlns:p14="http://schemas.microsoft.com/office/powerpoint/2010/main" val="1234298371"/>
      </p:ext>
    </p:extLst>
  </p:cSld>
  <p:clrMapOvr>
    <a:masterClrMapping/>
  </p:clrMapOvr>
</p:sld>
</file>

<file path=ppt/theme/theme1.xml><?xml version="1.0" encoding="utf-8"?>
<a:theme xmlns:a="http://schemas.openxmlformats.org/drawingml/2006/main" name="SonicWall - 2024">
  <a:themeElements>
    <a:clrScheme name="SonicWall">
      <a:dk1>
        <a:srgbClr val="4B5353"/>
      </a:dk1>
      <a:lt1>
        <a:srgbClr val="FFFFFF"/>
      </a:lt1>
      <a:dk2>
        <a:srgbClr val="1E2828"/>
      </a:dk2>
      <a:lt2>
        <a:srgbClr val="E8E8E8"/>
      </a:lt2>
      <a:accent1>
        <a:srgbClr val="FF6E41"/>
      </a:accent1>
      <a:accent2>
        <a:srgbClr val="0087FF"/>
      </a:accent2>
      <a:accent3>
        <a:srgbClr val="CEE6DD"/>
      </a:accent3>
      <a:accent4>
        <a:srgbClr val="EFEDEB"/>
      </a:accent4>
      <a:accent5>
        <a:srgbClr val="FFFFFF"/>
      </a:accent5>
      <a:accent6>
        <a:srgbClr val="FFFFFF"/>
      </a:accent6>
      <a:hlink>
        <a:srgbClr val="467886"/>
      </a:hlink>
      <a:folHlink>
        <a:srgbClr val="96607D"/>
      </a:folHlink>
    </a:clrScheme>
    <a:fontScheme name="SonicWall">
      <a:majorFont>
        <a:latin typeface="Tahom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onicWall Presentation Template" id="{B4D862F4-6094-4842-8C61-8C6B1CD70BC8}" vid="{7D7C77A4-B01B-4986-97E4-F885DF447A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e453f203-a7fe-4d32-968a-fe687818e308}" enabled="1" method="Standard" siteId="{84fe6f40-1cbc-4730-8328-8018b2af88bc}" removed="0"/>
</clbl:labelList>
</file>

<file path=docProps/app.xml><?xml version="1.0" encoding="utf-8"?>
<Properties xmlns="http://schemas.openxmlformats.org/officeDocument/2006/extended-properties" xmlns:vt="http://schemas.openxmlformats.org/officeDocument/2006/docPropsVTypes">
  <Template>SonicWall Presentation Template</Template>
  <TotalTime>4311</TotalTime>
  <Words>2841</Words>
  <Application>Microsoft Office PowerPoint</Application>
  <PresentationFormat>Widescreen</PresentationFormat>
  <Paragraphs>787</Paragraphs>
  <Slides>36</Slides>
  <Notes>8</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Aptos</vt:lpstr>
      <vt:lpstr>Aptos Narrow</vt:lpstr>
      <vt:lpstr>Arial</vt:lpstr>
      <vt:lpstr>Calibri</vt:lpstr>
      <vt:lpstr>Lato</vt:lpstr>
      <vt:lpstr>Tahoma</vt:lpstr>
      <vt:lpstr>Wingdings</vt:lpstr>
      <vt:lpstr>SonicWall - 2024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Carlos Rengifo</dc:creator>
  <cp:lastModifiedBy>Liliana Rincon Velasquez</cp:lastModifiedBy>
  <cp:revision>35</cp:revision>
  <dcterms:created xsi:type="dcterms:W3CDTF">2024-06-11T06:29:08Z</dcterms:created>
  <dcterms:modified xsi:type="dcterms:W3CDTF">2025-02-05T17:41:04Z</dcterms:modified>
</cp:coreProperties>
</file>